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03.xml" ContentType="application/vnd.openxmlformats-officedocument.presentationml.slideLayout+xml"/>
  <Override PartName="/ppt/notesSlides/notesSlide7.xml" ContentType="application/vnd.openxmlformats-officedocument.presentationml.notesSlide+xml"/>
  <Override PartName="/ppt/diagrams/data2.xml" ContentType="application/vnd.openxmlformats-officedocument.drawingml.diagramData+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Default Extension="wmf" ContentType="image/x-wmf"/>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diagrams/data3.xml" ContentType="application/vnd.openxmlformats-officedocument.drawingml.diagramData+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diagrams/layout1.xml" ContentType="application/vnd.openxmlformats-officedocument.drawingml.diagramLayout+xml"/>
  <Override PartName="/ppt/slides/slide77.xml" ContentType="application/vnd.openxmlformats-officedocument.presentationml.slide+xml"/>
  <Override PartName="/ppt/slideLayouts/slideLayout9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232" r:id="rId2"/>
    <p:sldMasterId id="2147484338" r:id="rId3"/>
    <p:sldMasterId id="2147485954" r:id="rId4"/>
    <p:sldMasterId id="2147485969" r:id="rId5"/>
    <p:sldMasterId id="2147486014" r:id="rId6"/>
    <p:sldMasterId id="2147486723" r:id="rId7"/>
    <p:sldMasterId id="2147487152" r:id="rId8"/>
    <p:sldMasterId id="2147487155" r:id="rId9"/>
    <p:sldMasterId id="2147487376" r:id="rId10"/>
    <p:sldMasterId id="2147487634" r:id="rId11"/>
    <p:sldMasterId id="2147487902" r:id="rId12"/>
    <p:sldMasterId id="2147487916" r:id="rId13"/>
    <p:sldMasterId id="2147487940" r:id="rId14"/>
    <p:sldMasterId id="2147488310" r:id="rId15"/>
    <p:sldMasterId id="2147489508" r:id="rId16"/>
    <p:sldMasterId id="2147489521" r:id="rId17"/>
    <p:sldMasterId id="2147489534" r:id="rId18"/>
  </p:sldMasterIdLst>
  <p:notesMasterIdLst>
    <p:notesMasterId r:id="rId100"/>
  </p:notesMasterIdLst>
  <p:handoutMasterIdLst>
    <p:handoutMasterId r:id="rId101"/>
  </p:handoutMasterIdLst>
  <p:sldIdLst>
    <p:sldId id="917" r:id="rId19"/>
    <p:sldId id="1080" r:id="rId20"/>
    <p:sldId id="920" r:id="rId21"/>
    <p:sldId id="1081" r:id="rId22"/>
    <p:sldId id="1042" r:id="rId23"/>
    <p:sldId id="922" r:id="rId24"/>
    <p:sldId id="1127" r:id="rId25"/>
    <p:sldId id="1128" r:id="rId26"/>
    <p:sldId id="1131" r:id="rId27"/>
    <p:sldId id="923" r:id="rId28"/>
    <p:sldId id="925" r:id="rId29"/>
    <p:sldId id="1044" r:id="rId30"/>
    <p:sldId id="926" r:id="rId31"/>
    <p:sldId id="927" r:id="rId32"/>
    <p:sldId id="1046" r:id="rId33"/>
    <p:sldId id="607" r:id="rId34"/>
    <p:sldId id="784" r:id="rId35"/>
    <p:sldId id="1047" r:id="rId36"/>
    <p:sldId id="1069" r:id="rId37"/>
    <p:sldId id="1070" r:id="rId38"/>
    <p:sldId id="1075" r:id="rId39"/>
    <p:sldId id="1125" r:id="rId40"/>
    <p:sldId id="1076" r:id="rId41"/>
    <p:sldId id="1126" r:id="rId42"/>
    <p:sldId id="1026" r:id="rId43"/>
    <p:sldId id="998" r:id="rId44"/>
    <p:sldId id="1077" r:id="rId45"/>
    <p:sldId id="1079" r:id="rId46"/>
    <p:sldId id="1049" r:id="rId47"/>
    <p:sldId id="727" r:id="rId48"/>
    <p:sldId id="962" r:id="rId49"/>
    <p:sldId id="734" r:id="rId50"/>
    <p:sldId id="849" r:id="rId51"/>
    <p:sldId id="963" r:id="rId52"/>
    <p:sldId id="915" r:id="rId53"/>
    <p:sldId id="1089" r:id="rId54"/>
    <p:sldId id="1090" r:id="rId55"/>
    <p:sldId id="869" r:id="rId56"/>
    <p:sldId id="944" r:id="rId57"/>
    <p:sldId id="945" r:id="rId58"/>
    <p:sldId id="1053" r:id="rId59"/>
    <p:sldId id="937" r:id="rId60"/>
    <p:sldId id="966" r:id="rId61"/>
    <p:sldId id="1004" r:id="rId62"/>
    <p:sldId id="1056" r:id="rId63"/>
    <p:sldId id="942" r:id="rId64"/>
    <p:sldId id="1017" r:id="rId65"/>
    <p:sldId id="981" r:id="rId66"/>
    <p:sldId id="857" r:id="rId67"/>
    <p:sldId id="1099" r:id="rId68"/>
    <p:sldId id="1100" r:id="rId69"/>
    <p:sldId id="1113" r:id="rId70"/>
    <p:sldId id="1114" r:id="rId71"/>
    <p:sldId id="1115" r:id="rId72"/>
    <p:sldId id="1117" r:id="rId73"/>
    <p:sldId id="1116" r:id="rId74"/>
    <p:sldId id="1118" r:id="rId75"/>
    <p:sldId id="1119" r:id="rId76"/>
    <p:sldId id="1120" r:id="rId77"/>
    <p:sldId id="1121" r:id="rId78"/>
    <p:sldId id="1123" r:id="rId79"/>
    <p:sldId id="1058" r:id="rId80"/>
    <p:sldId id="755" r:id="rId81"/>
    <p:sldId id="1103" r:id="rId82"/>
    <p:sldId id="1104" r:id="rId83"/>
    <p:sldId id="1106" r:id="rId84"/>
    <p:sldId id="950" r:id="rId85"/>
    <p:sldId id="1109" r:id="rId86"/>
    <p:sldId id="1028" r:id="rId87"/>
    <p:sldId id="1031" r:id="rId88"/>
    <p:sldId id="1032" r:id="rId89"/>
    <p:sldId id="1033" r:id="rId90"/>
    <p:sldId id="1101" r:id="rId91"/>
    <p:sldId id="1037" r:id="rId92"/>
    <p:sldId id="1060" r:id="rId93"/>
    <p:sldId id="1095" r:id="rId94"/>
    <p:sldId id="1061" r:id="rId95"/>
    <p:sldId id="1062" r:id="rId96"/>
    <p:sldId id="775" r:id="rId97"/>
    <p:sldId id="943" r:id="rId98"/>
    <p:sldId id="1107" r:id="rId99"/>
  </p:sldIdLst>
  <p:sldSz cx="9144000" cy="6858000" type="screen4x3"/>
  <p:notesSz cx="7004050" cy="9290050"/>
  <p:defaultTextStyle>
    <a:defPPr>
      <a:defRPr lang="en-US"/>
    </a:defPPr>
    <a:lvl1pPr algn="l" rtl="0" fontAlgn="base">
      <a:spcBef>
        <a:spcPct val="0"/>
      </a:spcBef>
      <a:spcAft>
        <a:spcPct val="0"/>
      </a:spcAft>
      <a:defRPr sz="3200" b="1" kern="1200">
        <a:solidFill>
          <a:schemeClr val="tx1"/>
        </a:solidFill>
        <a:latin typeface="Arial" pitchFamily="34" charset="0"/>
        <a:ea typeface="+mn-ea"/>
        <a:cs typeface="+mn-cs"/>
      </a:defRPr>
    </a:lvl1pPr>
    <a:lvl2pPr marL="457200" algn="l" rtl="0" fontAlgn="base">
      <a:spcBef>
        <a:spcPct val="0"/>
      </a:spcBef>
      <a:spcAft>
        <a:spcPct val="0"/>
      </a:spcAft>
      <a:defRPr sz="3200" b="1" kern="1200">
        <a:solidFill>
          <a:schemeClr val="tx1"/>
        </a:solidFill>
        <a:latin typeface="Arial" pitchFamily="34" charset="0"/>
        <a:ea typeface="+mn-ea"/>
        <a:cs typeface="+mn-cs"/>
      </a:defRPr>
    </a:lvl2pPr>
    <a:lvl3pPr marL="914400" algn="l" rtl="0" fontAlgn="base">
      <a:spcBef>
        <a:spcPct val="0"/>
      </a:spcBef>
      <a:spcAft>
        <a:spcPct val="0"/>
      </a:spcAft>
      <a:defRPr sz="3200" b="1" kern="1200">
        <a:solidFill>
          <a:schemeClr val="tx1"/>
        </a:solidFill>
        <a:latin typeface="Arial" pitchFamily="34" charset="0"/>
        <a:ea typeface="+mn-ea"/>
        <a:cs typeface="+mn-cs"/>
      </a:defRPr>
    </a:lvl3pPr>
    <a:lvl4pPr marL="1371600" algn="l" rtl="0" fontAlgn="base">
      <a:spcBef>
        <a:spcPct val="0"/>
      </a:spcBef>
      <a:spcAft>
        <a:spcPct val="0"/>
      </a:spcAft>
      <a:defRPr sz="3200" b="1" kern="1200">
        <a:solidFill>
          <a:schemeClr val="tx1"/>
        </a:solidFill>
        <a:latin typeface="Arial" pitchFamily="34" charset="0"/>
        <a:ea typeface="+mn-ea"/>
        <a:cs typeface="+mn-cs"/>
      </a:defRPr>
    </a:lvl4pPr>
    <a:lvl5pPr marL="1828800" algn="l"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DA0000"/>
    <a:srgbClr val="8A0000"/>
    <a:srgbClr val="CA6C38"/>
    <a:srgbClr val="3D505A"/>
    <a:srgbClr val="838F97"/>
    <a:srgbClr val="65714B"/>
    <a:srgbClr val="CF971C"/>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ferSingleView="1">
    <p:restoredLeft sz="11068" autoAdjust="0"/>
    <p:restoredTop sz="99635" autoAdjust="0"/>
  </p:normalViewPr>
  <p:slideViewPr>
    <p:cSldViewPr snapToGrid="0">
      <p:cViewPr>
        <p:scale>
          <a:sx n="66" d="100"/>
          <a:sy n="66" d="100"/>
        </p:scale>
        <p:origin x="-1902" y="-1158"/>
      </p:cViewPr>
      <p:guideLst>
        <p:guide orient="horz" pos="976"/>
        <p:guide pos="1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2028" y="-78"/>
      </p:cViewPr>
      <p:guideLst>
        <p:guide orient="horz" pos="2926"/>
        <p:guide pos="2206"/>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slide" Target="slides/slide77.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B4D85-1FEE-44ED-A758-D9F90F4D05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4B1319D-909D-4FC1-BECB-E0BF2BE76934}">
      <dgm:prSet phldrT="[Text]"/>
      <dgm:spPr/>
      <dgm:t>
        <a:bodyPr/>
        <a:lstStyle/>
        <a:p>
          <a:pPr algn="ctr"/>
          <a:r>
            <a:rPr lang="en-US" b="1" dirty="0" smtClean="0"/>
            <a:t>WHO has affirmed no travel restrictions</a:t>
          </a:r>
          <a:endParaRPr lang="en-US" b="1" dirty="0"/>
        </a:p>
      </dgm:t>
    </dgm:pt>
    <dgm:pt modelId="{17E0A9C6-0345-4992-AB46-4228064953FA}" type="parTrans" cxnId="{EDB1E8E2-58C0-4224-8DD4-4FF88174F0E7}">
      <dgm:prSet/>
      <dgm:spPr/>
      <dgm:t>
        <a:bodyPr/>
        <a:lstStyle/>
        <a:p>
          <a:endParaRPr lang="en-US"/>
        </a:p>
      </dgm:t>
    </dgm:pt>
    <dgm:pt modelId="{9426C73F-6B4C-41A1-AF91-6CA2D1BE2E5B}" type="sibTrans" cxnId="{EDB1E8E2-58C0-4224-8DD4-4FF88174F0E7}">
      <dgm:prSet/>
      <dgm:spPr/>
      <dgm:t>
        <a:bodyPr/>
        <a:lstStyle/>
        <a:p>
          <a:endParaRPr lang="en-US"/>
        </a:p>
      </dgm:t>
    </dgm:pt>
    <dgm:pt modelId="{C5A22307-7EE6-437C-B40D-2F0B90CD14D5}">
      <dgm:prSet phldrT="[Text]"/>
      <dgm:spPr/>
      <dgm:t>
        <a:bodyPr/>
        <a:lstStyle/>
        <a:p>
          <a:pPr algn="ctr">
            <a:spcAft>
              <a:spcPts val="0"/>
            </a:spcAft>
          </a:pPr>
          <a:r>
            <a:rPr lang="en-US" b="1" dirty="0" smtClean="0"/>
            <a:t>CDC says swine flu should not </a:t>
          </a:r>
        </a:p>
        <a:p>
          <a:pPr algn="ctr">
            <a:spcAft>
              <a:spcPts val="0"/>
            </a:spcAft>
          </a:pPr>
          <a:r>
            <a:rPr lang="en-US" b="1" dirty="0" smtClean="0"/>
            <a:t>discourage people from traveling</a:t>
          </a:r>
          <a:endParaRPr lang="en-US" b="1" dirty="0"/>
        </a:p>
      </dgm:t>
    </dgm:pt>
    <dgm:pt modelId="{9A20E6E6-0306-4CC4-A8B9-45612CE31C76}" type="parTrans" cxnId="{BE93DBF4-68B5-4C9E-A366-9CE6B56E3EFA}">
      <dgm:prSet/>
      <dgm:spPr/>
      <dgm:t>
        <a:bodyPr/>
        <a:lstStyle/>
        <a:p>
          <a:endParaRPr lang="en-US"/>
        </a:p>
      </dgm:t>
    </dgm:pt>
    <dgm:pt modelId="{FD413220-3C28-4BCA-B15D-AAB60AA18973}" type="sibTrans" cxnId="{BE93DBF4-68B5-4C9E-A366-9CE6B56E3EFA}">
      <dgm:prSet/>
      <dgm:spPr/>
      <dgm:t>
        <a:bodyPr/>
        <a:lstStyle/>
        <a:p>
          <a:endParaRPr lang="en-US"/>
        </a:p>
      </dgm:t>
    </dgm:pt>
    <dgm:pt modelId="{EBACF36E-5E72-4272-A274-D5078A65AEF5}">
      <dgm:prSet phldrT="[Text]"/>
      <dgm:spPr/>
      <dgm:t>
        <a:bodyPr/>
        <a:lstStyle/>
        <a:p>
          <a:pPr algn="ctr">
            <a:lnSpc>
              <a:spcPct val="100000"/>
            </a:lnSpc>
            <a:spcAft>
              <a:spcPts val="0"/>
            </a:spcAft>
          </a:pPr>
          <a:r>
            <a:rPr lang="en-US" b="1" dirty="0" smtClean="0"/>
            <a:t>Travelers should heed the advice </a:t>
          </a:r>
        </a:p>
        <a:p>
          <a:pPr algn="ctr">
            <a:lnSpc>
              <a:spcPct val="100000"/>
            </a:lnSpc>
            <a:spcAft>
              <a:spcPts val="0"/>
            </a:spcAft>
          </a:pPr>
          <a:r>
            <a:rPr lang="en-US" b="1" dirty="0" smtClean="0"/>
            <a:t>of medical experts</a:t>
          </a:r>
          <a:endParaRPr lang="en-US" b="1" dirty="0"/>
        </a:p>
      </dgm:t>
    </dgm:pt>
    <dgm:pt modelId="{D72C15BF-8F59-4DD9-AAFE-2CCA371C29DF}" type="parTrans" cxnId="{3F17C04D-B945-4E25-A95A-6D245A80037C}">
      <dgm:prSet/>
      <dgm:spPr/>
      <dgm:t>
        <a:bodyPr/>
        <a:lstStyle/>
        <a:p>
          <a:endParaRPr lang="en-US"/>
        </a:p>
      </dgm:t>
    </dgm:pt>
    <dgm:pt modelId="{8DB8EDB0-B1CD-4C2F-8CCA-DA3C78B02C2B}" type="sibTrans" cxnId="{3F17C04D-B945-4E25-A95A-6D245A80037C}">
      <dgm:prSet/>
      <dgm:spPr/>
      <dgm:t>
        <a:bodyPr/>
        <a:lstStyle/>
        <a:p>
          <a:endParaRPr lang="en-US"/>
        </a:p>
      </dgm:t>
    </dgm:pt>
    <dgm:pt modelId="{B867E3BB-4B7B-4ED6-A5BA-35527AA0C235}">
      <dgm:prSet phldrT="[Text]"/>
      <dgm:spPr/>
      <dgm:t>
        <a:bodyPr/>
        <a:lstStyle/>
        <a:p>
          <a:pPr algn="ctr">
            <a:spcAft>
              <a:spcPts val="0"/>
            </a:spcAft>
          </a:pPr>
          <a:r>
            <a:rPr lang="en-US" b="1" dirty="0" smtClean="0"/>
            <a:t>Individuals should take common sense steps</a:t>
          </a:r>
        </a:p>
        <a:p>
          <a:pPr algn="ctr">
            <a:spcAft>
              <a:spcPts val="0"/>
            </a:spcAft>
          </a:pPr>
          <a:r>
            <a:rPr lang="en-US" b="1" dirty="0" smtClean="0"/>
            <a:t> to protect themselves</a:t>
          </a:r>
          <a:endParaRPr lang="en-US" b="1" dirty="0"/>
        </a:p>
      </dgm:t>
    </dgm:pt>
    <dgm:pt modelId="{2F55944D-F33B-4DE6-9175-5B3AD20FB1E9}" type="parTrans" cxnId="{FC91971F-2372-46C2-9C8C-AA289780ECD7}">
      <dgm:prSet/>
      <dgm:spPr/>
      <dgm:t>
        <a:bodyPr/>
        <a:lstStyle/>
        <a:p>
          <a:endParaRPr lang="en-US"/>
        </a:p>
      </dgm:t>
    </dgm:pt>
    <dgm:pt modelId="{AD520681-DB9B-4A99-8B79-CC950AF2806A}" type="sibTrans" cxnId="{FC91971F-2372-46C2-9C8C-AA289780ECD7}">
      <dgm:prSet/>
      <dgm:spPr/>
      <dgm:t>
        <a:bodyPr/>
        <a:lstStyle/>
        <a:p>
          <a:endParaRPr lang="en-US"/>
        </a:p>
      </dgm:t>
    </dgm:pt>
    <dgm:pt modelId="{DDF8F869-0ACA-4B41-B031-6BC43BCE6DFD}">
      <dgm:prSet phldrT="[Text]"/>
      <dgm:spPr/>
      <dgm:t>
        <a:bodyPr/>
        <a:lstStyle/>
        <a:p>
          <a:pPr algn="ctr">
            <a:spcAft>
              <a:spcPts val="0"/>
            </a:spcAft>
          </a:pPr>
          <a:r>
            <a:rPr lang="en-US" b="1" dirty="0" smtClean="0"/>
            <a:t>Swine flu, according to medical experts, </a:t>
          </a:r>
        </a:p>
        <a:p>
          <a:pPr algn="ctr">
            <a:spcAft>
              <a:spcPts val="0"/>
            </a:spcAft>
          </a:pPr>
          <a:r>
            <a:rPr lang="en-US" b="1" dirty="0" smtClean="0"/>
            <a:t>appears no more severe than seasonal flu</a:t>
          </a:r>
          <a:endParaRPr lang="en-US" b="1" dirty="0"/>
        </a:p>
      </dgm:t>
    </dgm:pt>
    <dgm:pt modelId="{49E3E69B-3B3B-4251-99B4-98B3F444BFDB}" type="parTrans" cxnId="{68265800-432F-43C6-9675-1261FFC39ECA}">
      <dgm:prSet/>
      <dgm:spPr/>
      <dgm:t>
        <a:bodyPr/>
        <a:lstStyle/>
        <a:p>
          <a:endParaRPr lang="en-US"/>
        </a:p>
      </dgm:t>
    </dgm:pt>
    <dgm:pt modelId="{6261D82B-A48B-40FE-8E0F-AC069FB466AD}" type="sibTrans" cxnId="{68265800-432F-43C6-9675-1261FFC39ECA}">
      <dgm:prSet/>
      <dgm:spPr/>
      <dgm:t>
        <a:bodyPr/>
        <a:lstStyle/>
        <a:p>
          <a:endParaRPr lang="en-US"/>
        </a:p>
      </dgm:t>
    </dgm:pt>
    <dgm:pt modelId="{8CB00CCB-1444-42EF-A9CC-0DE4FF714F10}" type="pres">
      <dgm:prSet presAssocID="{FD5B4D85-1FEE-44ED-A758-D9F90F4D05DC}" presName="linear" presStyleCnt="0">
        <dgm:presLayoutVars>
          <dgm:animLvl val="lvl"/>
          <dgm:resizeHandles val="exact"/>
        </dgm:presLayoutVars>
      </dgm:prSet>
      <dgm:spPr/>
      <dgm:t>
        <a:bodyPr/>
        <a:lstStyle/>
        <a:p>
          <a:endParaRPr lang="en-US"/>
        </a:p>
      </dgm:t>
    </dgm:pt>
    <dgm:pt modelId="{975496E2-1E4A-4E7A-8872-E3875C36BDB2}" type="pres">
      <dgm:prSet presAssocID="{54B1319D-909D-4FC1-BECB-E0BF2BE76934}" presName="parentText" presStyleLbl="node1" presStyleIdx="0" presStyleCnt="5" custLinFactNeighborX="-197">
        <dgm:presLayoutVars>
          <dgm:chMax val="0"/>
          <dgm:bulletEnabled val="1"/>
        </dgm:presLayoutVars>
      </dgm:prSet>
      <dgm:spPr/>
      <dgm:t>
        <a:bodyPr/>
        <a:lstStyle/>
        <a:p>
          <a:endParaRPr lang="en-US"/>
        </a:p>
      </dgm:t>
    </dgm:pt>
    <dgm:pt modelId="{0E9FD33C-C02C-4B33-BBDD-403FE0554424}" type="pres">
      <dgm:prSet presAssocID="{9426C73F-6B4C-41A1-AF91-6CA2D1BE2E5B}" presName="spacer" presStyleCnt="0"/>
      <dgm:spPr/>
    </dgm:pt>
    <dgm:pt modelId="{3BA8DE53-44C4-4C08-926C-421BF20E9C6E}" type="pres">
      <dgm:prSet presAssocID="{C5A22307-7EE6-437C-B40D-2F0B90CD14D5}" presName="parentText" presStyleLbl="node1" presStyleIdx="1" presStyleCnt="5">
        <dgm:presLayoutVars>
          <dgm:chMax val="0"/>
          <dgm:bulletEnabled val="1"/>
        </dgm:presLayoutVars>
      </dgm:prSet>
      <dgm:spPr/>
      <dgm:t>
        <a:bodyPr/>
        <a:lstStyle/>
        <a:p>
          <a:endParaRPr lang="en-US"/>
        </a:p>
      </dgm:t>
    </dgm:pt>
    <dgm:pt modelId="{BD124600-9793-4B2B-A5C2-6416B17E64DF}" type="pres">
      <dgm:prSet presAssocID="{FD413220-3C28-4BCA-B15D-AAB60AA18973}" presName="spacer" presStyleCnt="0"/>
      <dgm:spPr/>
    </dgm:pt>
    <dgm:pt modelId="{FBA89A20-03EA-4906-BA0D-6B8E40F3B3F6}" type="pres">
      <dgm:prSet presAssocID="{EBACF36E-5E72-4272-A274-D5078A65AEF5}" presName="parentText" presStyleLbl="node1" presStyleIdx="2" presStyleCnt="5">
        <dgm:presLayoutVars>
          <dgm:chMax val="0"/>
          <dgm:bulletEnabled val="1"/>
        </dgm:presLayoutVars>
      </dgm:prSet>
      <dgm:spPr/>
      <dgm:t>
        <a:bodyPr/>
        <a:lstStyle/>
        <a:p>
          <a:endParaRPr lang="en-US"/>
        </a:p>
      </dgm:t>
    </dgm:pt>
    <dgm:pt modelId="{AF2F85AD-BC8B-441B-8C6E-7A742474925E}" type="pres">
      <dgm:prSet presAssocID="{8DB8EDB0-B1CD-4C2F-8CCA-DA3C78B02C2B}" presName="spacer" presStyleCnt="0"/>
      <dgm:spPr/>
    </dgm:pt>
    <dgm:pt modelId="{BAE161DD-57F0-4CED-AF5D-2A1746A00641}" type="pres">
      <dgm:prSet presAssocID="{B867E3BB-4B7B-4ED6-A5BA-35527AA0C235}" presName="parentText" presStyleLbl="node1" presStyleIdx="3" presStyleCnt="5">
        <dgm:presLayoutVars>
          <dgm:chMax val="0"/>
          <dgm:bulletEnabled val="1"/>
        </dgm:presLayoutVars>
      </dgm:prSet>
      <dgm:spPr/>
      <dgm:t>
        <a:bodyPr/>
        <a:lstStyle/>
        <a:p>
          <a:endParaRPr lang="en-US"/>
        </a:p>
      </dgm:t>
    </dgm:pt>
    <dgm:pt modelId="{6A3112E7-4B32-4902-B612-6521AF17B4EF}" type="pres">
      <dgm:prSet presAssocID="{AD520681-DB9B-4A99-8B79-CC950AF2806A}" presName="spacer" presStyleCnt="0"/>
      <dgm:spPr/>
    </dgm:pt>
    <dgm:pt modelId="{DDA5900D-4BA2-46C5-8A6E-4C8A02BD951D}" type="pres">
      <dgm:prSet presAssocID="{DDF8F869-0ACA-4B41-B031-6BC43BCE6DFD}" presName="parentText" presStyleLbl="node1" presStyleIdx="4" presStyleCnt="5">
        <dgm:presLayoutVars>
          <dgm:chMax val="0"/>
          <dgm:bulletEnabled val="1"/>
        </dgm:presLayoutVars>
      </dgm:prSet>
      <dgm:spPr/>
      <dgm:t>
        <a:bodyPr/>
        <a:lstStyle/>
        <a:p>
          <a:endParaRPr lang="en-US"/>
        </a:p>
      </dgm:t>
    </dgm:pt>
  </dgm:ptLst>
  <dgm:cxnLst>
    <dgm:cxn modelId="{F8161178-2324-41E6-AA42-32EA64AD11BE}" type="presOf" srcId="{B867E3BB-4B7B-4ED6-A5BA-35527AA0C235}" destId="{BAE161DD-57F0-4CED-AF5D-2A1746A00641}" srcOrd="0" destOrd="0" presId="urn:microsoft.com/office/officeart/2005/8/layout/vList2"/>
    <dgm:cxn modelId="{F85CA2A2-9D64-408D-8EEF-5EE0EE9E0772}" type="presOf" srcId="{FD5B4D85-1FEE-44ED-A758-D9F90F4D05DC}" destId="{8CB00CCB-1444-42EF-A9CC-0DE4FF714F10}" srcOrd="0" destOrd="0" presId="urn:microsoft.com/office/officeart/2005/8/layout/vList2"/>
    <dgm:cxn modelId="{3F17C04D-B945-4E25-A95A-6D245A80037C}" srcId="{FD5B4D85-1FEE-44ED-A758-D9F90F4D05DC}" destId="{EBACF36E-5E72-4272-A274-D5078A65AEF5}" srcOrd="2" destOrd="0" parTransId="{D72C15BF-8F59-4DD9-AAFE-2CCA371C29DF}" sibTransId="{8DB8EDB0-B1CD-4C2F-8CCA-DA3C78B02C2B}"/>
    <dgm:cxn modelId="{68265800-432F-43C6-9675-1261FFC39ECA}" srcId="{FD5B4D85-1FEE-44ED-A758-D9F90F4D05DC}" destId="{DDF8F869-0ACA-4B41-B031-6BC43BCE6DFD}" srcOrd="4" destOrd="0" parTransId="{49E3E69B-3B3B-4251-99B4-98B3F444BFDB}" sibTransId="{6261D82B-A48B-40FE-8E0F-AC069FB466AD}"/>
    <dgm:cxn modelId="{4C086D42-63A5-4E47-8937-EFC712BE81A9}" type="presOf" srcId="{C5A22307-7EE6-437C-B40D-2F0B90CD14D5}" destId="{3BA8DE53-44C4-4C08-926C-421BF20E9C6E}" srcOrd="0" destOrd="0" presId="urn:microsoft.com/office/officeart/2005/8/layout/vList2"/>
    <dgm:cxn modelId="{BF7EC0B7-98F6-41C5-9D9A-E814652BD691}" type="presOf" srcId="{54B1319D-909D-4FC1-BECB-E0BF2BE76934}" destId="{975496E2-1E4A-4E7A-8872-E3875C36BDB2}" srcOrd="0" destOrd="0" presId="urn:microsoft.com/office/officeart/2005/8/layout/vList2"/>
    <dgm:cxn modelId="{EDB1E8E2-58C0-4224-8DD4-4FF88174F0E7}" srcId="{FD5B4D85-1FEE-44ED-A758-D9F90F4D05DC}" destId="{54B1319D-909D-4FC1-BECB-E0BF2BE76934}" srcOrd="0" destOrd="0" parTransId="{17E0A9C6-0345-4992-AB46-4228064953FA}" sibTransId="{9426C73F-6B4C-41A1-AF91-6CA2D1BE2E5B}"/>
    <dgm:cxn modelId="{FC91971F-2372-46C2-9C8C-AA289780ECD7}" srcId="{FD5B4D85-1FEE-44ED-A758-D9F90F4D05DC}" destId="{B867E3BB-4B7B-4ED6-A5BA-35527AA0C235}" srcOrd="3" destOrd="0" parTransId="{2F55944D-F33B-4DE6-9175-5B3AD20FB1E9}" sibTransId="{AD520681-DB9B-4A99-8B79-CC950AF2806A}"/>
    <dgm:cxn modelId="{8721D4DC-8ADF-4008-9F23-C9E28B82066B}" type="presOf" srcId="{DDF8F869-0ACA-4B41-B031-6BC43BCE6DFD}" destId="{DDA5900D-4BA2-46C5-8A6E-4C8A02BD951D}" srcOrd="0" destOrd="0" presId="urn:microsoft.com/office/officeart/2005/8/layout/vList2"/>
    <dgm:cxn modelId="{68DCA0DE-6BA2-413A-AD33-FD40AF89F4AC}" type="presOf" srcId="{EBACF36E-5E72-4272-A274-D5078A65AEF5}" destId="{FBA89A20-03EA-4906-BA0D-6B8E40F3B3F6}" srcOrd="0" destOrd="0" presId="urn:microsoft.com/office/officeart/2005/8/layout/vList2"/>
    <dgm:cxn modelId="{BE93DBF4-68B5-4C9E-A366-9CE6B56E3EFA}" srcId="{FD5B4D85-1FEE-44ED-A758-D9F90F4D05DC}" destId="{C5A22307-7EE6-437C-B40D-2F0B90CD14D5}" srcOrd="1" destOrd="0" parTransId="{9A20E6E6-0306-4CC4-A8B9-45612CE31C76}" sibTransId="{FD413220-3C28-4BCA-B15D-AAB60AA18973}"/>
    <dgm:cxn modelId="{05DA75ED-05CD-4AFD-8D0E-B492BCA5475B}" type="presParOf" srcId="{8CB00CCB-1444-42EF-A9CC-0DE4FF714F10}" destId="{975496E2-1E4A-4E7A-8872-E3875C36BDB2}" srcOrd="0" destOrd="0" presId="urn:microsoft.com/office/officeart/2005/8/layout/vList2"/>
    <dgm:cxn modelId="{EE88FB8E-F43D-4128-A1B8-6429A1EEDC04}" type="presParOf" srcId="{8CB00CCB-1444-42EF-A9CC-0DE4FF714F10}" destId="{0E9FD33C-C02C-4B33-BBDD-403FE0554424}" srcOrd="1" destOrd="0" presId="urn:microsoft.com/office/officeart/2005/8/layout/vList2"/>
    <dgm:cxn modelId="{F9A0FFC1-B7AA-48FC-9D38-479ADB648D2D}" type="presParOf" srcId="{8CB00CCB-1444-42EF-A9CC-0DE4FF714F10}" destId="{3BA8DE53-44C4-4C08-926C-421BF20E9C6E}" srcOrd="2" destOrd="0" presId="urn:microsoft.com/office/officeart/2005/8/layout/vList2"/>
    <dgm:cxn modelId="{DD29F818-31D9-402B-AD60-7078D230EAFC}" type="presParOf" srcId="{8CB00CCB-1444-42EF-A9CC-0DE4FF714F10}" destId="{BD124600-9793-4B2B-A5C2-6416B17E64DF}" srcOrd="3" destOrd="0" presId="urn:microsoft.com/office/officeart/2005/8/layout/vList2"/>
    <dgm:cxn modelId="{EEF9ABF9-AF9C-4AAD-8D74-ED690C809CF7}" type="presParOf" srcId="{8CB00CCB-1444-42EF-A9CC-0DE4FF714F10}" destId="{FBA89A20-03EA-4906-BA0D-6B8E40F3B3F6}" srcOrd="4" destOrd="0" presId="urn:microsoft.com/office/officeart/2005/8/layout/vList2"/>
    <dgm:cxn modelId="{96989C5C-4D29-4B98-A53A-E57B06E2B604}" type="presParOf" srcId="{8CB00CCB-1444-42EF-A9CC-0DE4FF714F10}" destId="{AF2F85AD-BC8B-441B-8C6E-7A742474925E}" srcOrd="5" destOrd="0" presId="urn:microsoft.com/office/officeart/2005/8/layout/vList2"/>
    <dgm:cxn modelId="{9E08E678-CC93-44C0-AD7A-3D082E7DD007}" type="presParOf" srcId="{8CB00CCB-1444-42EF-A9CC-0DE4FF714F10}" destId="{BAE161DD-57F0-4CED-AF5D-2A1746A00641}" srcOrd="6" destOrd="0" presId="urn:microsoft.com/office/officeart/2005/8/layout/vList2"/>
    <dgm:cxn modelId="{FD5B7F35-4AEF-4C7B-91D1-DC55F21F4B3E}" type="presParOf" srcId="{8CB00CCB-1444-42EF-A9CC-0DE4FF714F10}" destId="{6A3112E7-4B32-4902-B612-6521AF17B4EF}" srcOrd="7" destOrd="0" presId="urn:microsoft.com/office/officeart/2005/8/layout/vList2"/>
    <dgm:cxn modelId="{1E1C193F-9D21-4058-8B9B-A81A981A372C}" type="presParOf" srcId="{8CB00CCB-1444-42EF-A9CC-0DE4FF714F10}" destId="{DDA5900D-4BA2-46C5-8A6E-4C8A02BD951D}" srcOrd="8" destOrd="0" presId="urn:microsoft.com/office/officeart/2005/8/layout/vList2"/>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9E36D59F-75B1-42EB-B6AB-89CBCA8490A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5174496-F75A-4D55-A2F3-CC441362C9D1}">
      <dgm:prSet phldrT="[Text]"/>
      <dgm:spPr/>
      <dgm:t>
        <a:bodyPr/>
        <a:lstStyle/>
        <a:p>
          <a:r>
            <a:rPr lang="en-US" dirty="0" smtClean="0"/>
            <a:t>Impact</a:t>
          </a:r>
          <a:endParaRPr lang="en-US" dirty="0"/>
        </a:p>
      </dgm:t>
    </dgm:pt>
    <dgm:pt modelId="{84677F67-11D5-4207-AD81-CEDB1E33F4E8}" type="parTrans" cxnId="{2D8E78AA-2872-40E9-835B-0FF10FB396FE}">
      <dgm:prSet/>
      <dgm:spPr/>
      <dgm:t>
        <a:bodyPr/>
        <a:lstStyle/>
        <a:p>
          <a:endParaRPr lang="en-US"/>
        </a:p>
      </dgm:t>
    </dgm:pt>
    <dgm:pt modelId="{994893BD-C4AF-444B-9BE9-B838006D3008}" type="sibTrans" cxnId="{2D8E78AA-2872-40E9-835B-0FF10FB396FE}">
      <dgm:prSet/>
      <dgm:spPr/>
      <dgm:t>
        <a:bodyPr/>
        <a:lstStyle/>
        <a:p>
          <a:endParaRPr lang="en-US"/>
        </a:p>
      </dgm:t>
    </dgm:pt>
    <dgm:pt modelId="{874B342D-3C90-486B-8443-D74F275DC354}">
      <dgm:prSet phldrT="[Text]"/>
      <dgm:spPr/>
      <dgm:t>
        <a:bodyPr/>
        <a:lstStyle/>
        <a:p>
          <a:r>
            <a:rPr lang="en-US" dirty="0" smtClean="0"/>
            <a:t>Vaccines</a:t>
          </a:r>
          <a:endParaRPr lang="en-US" dirty="0"/>
        </a:p>
      </dgm:t>
    </dgm:pt>
    <dgm:pt modelId="{4134C791-3BDD-4C33-8238-5DC4BBCD75A9}" type="parTrans" cxnId="{3F6C19F7-DF8A-40E3-B6C7-59E7120A1494}">
      <dgm:prSet/>
      <dgm:spPr/>
      <dgm:t>
        <a:bodyPr/>
        <a:lstStyle/>
        <a:p>
          <a:endParaRPr lang="en-US"/>
        </a:p>
      </dgm:t>
    </dgm:pt>
    <dgm:pt modelId="{A49AE35E-A648-4189-89B0-8ADAEBA3BE5A}" type="sibTrans" cxnId="{3F6C19F7-DF8A-40E3-B6C7-59E7120A1494}">
      <dgm:prSet/>
      <dgm:spPr/>
      <dgm:t>
        <a:bodyPr/>
        <a:lstStyle/>
        <a:p>
          <a:endParaRPr lang="en-US"/>
        </a:p>
      </dgm:t>
    </dgm:pt>
    <dgm:pt modelId="{73608A39-56A5-4E7C-8E50-56A22A399D9D}">
      <dgm:prSet phldrT="[Text]"/>
      <dgm:spPr/>
      <dgm:t>
        <a:bodyPr/>
        <a:lstStyle/>
        <a:p>
          <a:r>
            <a:rPr lang="en-US" dirty="0" smtClean="0"/>
            <a:t>Concerns</a:t>
          </a:r>
          <a:endParaRPr lang="en-US" dirty="0"/>
        </a:p>
      </dgm:t>
    </dgm:pt>
    <dgm:pt modelId="{4186B8A7-4D3B-4CA8-97BC-77627A5F8BD9}" type="parTrans" cxnId="{BCD34F79-C138-40BC-A94A-F654EF15FBCC}">
      <dgm:prSet/>
      <dgm:spPr/>
      <dgm:t>
        <a:bodyPr/>
        <a:lstStyle/>
        <a:p>
          <a:endParaRPr lang="en-US"/>
        </a:p>
      </dgm:t>
    </dgm:pt>
    <dgm:pt modelId="{B0850FAC-5A5A-4737-82A0-A12A8A3E10C7}" type="sibTrans" cxnId="{BCD34F79-C138-40BC-A94A-F654EF15FBCC}">
      <dgm:prSet/>
      <dgm:spPr/>
      <dgm:t>
        <a:bodyPr/>
        <a:lstStyle/>
        <a:p>
          <a:endParaRPr lang="en-US"/>
        </a:p>
      </dgm:t>
    </dgm:pt>
    <dgm:pt modelId="{7401FB47-CDEF-4DFC-A4C1-2767FB265A8F}">
      <dgm:prSet phldrT="[Text]" custT="1"/>
      <dgm:spPr>
        <a:solidFill>
          <a:schemeClr val="bg1">
            <a:lumMod val="65000"/>
            <a:alpha val="90000"/>
          </a:schemeClr>
        </a:solidFill>
      </dgm:spPr>
      <dgm:t>
        <a:bodyPr/>
        <a:lstStyle/>
        <a:p>
          <a:r>
            <a:rPr lang="en-US" sz="1800" dirty="0" smtClean="0"/>
            <a:t>Only half of Americans say they will get vaccinated</a:t>
          </a:r>
          <a:endParaRPr lang="en-US" sz="1800" dirty="0"/>
        </a:p>
      </dgm:t>
    </dgm:pt>
    <dgm:pt modelId="{7D12A766-B190-49DB-ACED-8FF988AC77E8}" type="parTrans" cxnId="{BB9DBC86-7C47-4F69-85E6-D0C2D4C9E806}">
      <dgm:prSet/>
      <dgm:spPr/>
      <dgm:t>
        <a:bodyPr/>
        <a:lstStyle/>
        <a:p>
          <a:endParaRPr lang="en-US"/>
        </a:p>
      </dgm:t>
    </dgm:pt>
    <dgm:pt modelId="{ADA9C1A6-68D2-47A8-BE33-13D774BD0B11}" type="sibTrans" cxnId="{BB9DBC86-7C47-4F69-85E6-D0C2D4C9E806}">
      <dgm:prSet/>
      <dgm:spPr/>
      <dgm:t>
        <a:bodyPr/>
        <a:lstStyle/>
        <a:p>
          <a:endParaRPr lang="en-US"/>
        </a:p>
      </dgm:t>
    </dgm:pt>
    <dgm:pt modelId="{88DA15F4-8B75-4AB5-B8B7-E54352417F25}">
      <dgm:prSet phldrT="[Text]" custT="1"/>
      <dgm:spPr>
        <a:solidFill>
          <a:schemeClr val="bg1">
            <a:lumMod val="65000"/>
            <a:alpha val="90000"/>
          </a:schemeClr>
        </a:solidFill>
      </dgm:spPr>
      <dgm:t>
        <a:bodyPr/>
        <a:lstStyle/>
        <a:p>
          <a:r>
            <a:rPr lang="en-US" sz="1800" dirty="0" smtClean="0"/>
            <a:t>Since no immunity, increased risk of infection</a:t>
          </a:r>
          <a:endParaRPr lang="en-US" sz="1800" dirty="0"/>
        </a:p>
      </dgm:t>
    </dgm:pt>
    <dgm:pt modelId="{D201A675-C675-43DB-8201-B390977442FA}" type="parTrans" cxnId="{4BC2BBC0-CC5A-4221-BD97-EE221018FA87}">
      <dgm:prSet/>
      <dgm:spPr/>
      <dgm:t>
        <a:bodyPr/>
        <a:lstStyle/>
        <a:p>
          <a:endParaRPr lang="en-US"/>
        </a:p>
      </dgm:t>
    </dgm:pt>
    <dgm:pt modelId="{D432107C-EC25-443D-8E0F-8345B14A5278}" type="sibTrans" cxnId="{4BC2BBC0-CC5A-4221-BD97-EE221018FA87}">
      <dgm:prSet/>
      <dgm:spPr/>
      <dgm:t>
        <a:bodyPr/>
        <a:lstStyle/>
        <a:p>
          <a:endParaRPr lang="en-US"/>
        </a:p>
      </dgm:t>
    </dgm:pt>
    <dgm:pt modelId="{0BA27643-50F4-42B1-8C30-1748FDB623FC}">
      <dgm:prSet phldrT="[Text]" custT="1"/>
      <dgm:spPr/>
      <dgm:t>
        <a:bodyPr/>
        <a:lstStyle/>
        <a:p>
          <a:r>
            <a:rPr lang="en-US" sz="1800" b="1" dirty="0" smtClean="0"/>
            <a:t>Reported increase in number of  children with flu symptoms in some states</a:t>
          </a:r>
          <a:endParaRPr lang="en-US" sz="1800" b="1" dirty="0"/>
        </a:p>
      </dgm:t>
    </dgm:pt>
    <dgm:pt modelId="{CDF316ED-4DFB-4AA2-8E4C-B860A220A648}" type="parTrans" cxnId="{121C867A-158A-4426-A5E6-C277E979D741}">
      <dgm:prSet/>
      <dgm:spPr/>
      <dgm:t>
        <a:bodyPr/>
        <a:lstStyle/>
        <a:p>
          <a:endParaRPr lang="en-US"/>
        </a:p>
      </dgm:t>
    </dgm:pt>
    <dgm:pt modelId="{7CFD89D4-EA4B-4113-AFB1-BCFED96AA147}" type="sibTrans" cxnId="{121C867A-158A-4426-A5E6-C277E979D741}">
      <dgm:prSet/>
      <dgm:spPr/>
      <dgm:t>
        <a:bodyPr/>
        <a:lstStyle/>
        <a:p>
          <a:endParaRPr lang="en-US"/>
        </a:p>
      </dgm:t>
    </dgm:pt>
    <dgm:pt modelId="{50272C52-E8EC-4E50-AD0F-87CA37C03A8C}">
      <dgm:prSet phldrT="[Text]" custT="1"/>
      <dgm:spPr>
        <a:solidFill>
          <a:schemeClr val="bg1">
            <a:lumMod val="65000"/>
            <a:alpha val="90000"/>
          </a:schemeClr>
        </a:solidFill>
      </dgm:spPr>
      <dgm:t>
        <a:bodyPr/>
        <a:lstStyle/>
        <a:p>
          <a:r>
            <a:rPr lang="en-US" sz="1800" dirty="0" smtClean="0"/>
            <a:t>Began nationwide immunizing campaign in early October</a:t>
          </a:r>
          <a:endParaRPr lang="en-US" sz="1800" dirty="0"/>
        </a:p>
      </dgm:t>
    </dgm:pt>
    <dgm:pt modelId="{EADA11BB-74D9-4D7E-83EC-B08D69078524}" type="parTrans" cxnId="{93E8BFE2-0247-41E2-AF09-C3DB5E7EB3B5}">
      <dgm:prSet/>
      <dgm:spPr/>
      <dgm:t>
        <a:bodyPr/>
        <a:lstStyle/>
        <a:p>
          <a:endParaRPr lang="en-US"/>
        </a:p>
      </dgm:t>
    </dgm:pt>
    <dgm:pt modelId="{3C2D6D45-ACDE-4D88-A46A-B2B5558AFFE8}" type="sibTrans" cxnId="{93E8BFE2-0247-41E2-AF09-C3DB5E7EB3B5}">
      <dgm:prSet/>
      <dgm:spPr/>
      <dgm:t>
        <a:bodyPr/>
        <a:lstStyle/>
        <a:p>
          <a:endParaRPr lang="en-US"/>
        </a:p>
      </dgm:t>
    </dgm:pt>
    <dgm:pt modelId="{5E0119E2-E243-41CF-A7FA-293F439C6848}">
      <dgm:prSet phldrT="[Text]" custT="1"/>
      <dgm:spPr>
        <a:solidFill>
          <a:schemeClr val="bg1">
            <a:lumMod val="65000"/>
            <a:alpha val="90000"/>
          </a:schemeClr>
        </a:solidFill>
      </dgm:spPr>
      <dgm:t>
        <a:bodyPr/>
        <a:lstStyle/>
        <a:p>
          <a:r>
            <a:rPr lang="en-US" sz="1800" dirty="0" smtClean="0"/>
            <a:t>Predatory online “pharmacies” dispensing junk medicine</a:t>
          </a:r>
          <a:endParaRPr lang="en-US" sz="1800" dirty="0"/>
        </a:p>
      </dgm:t>
    </dgm:pt>
    <dgm:pt modelId="{4FC0E555-6FBA-411A-BAE2-19A653F34652}" type="parTrans" cxnId="{DB11E3C7-5F98-4E11-A97C-EB71098F1FD7}">
      <dgm:prSet/>
      <dgm:spPr/>
      <dgm:t>
        <a:bodyPr/>
        <a:lstStyle/>
        <a:p>
          <a:endParaRPr lang="en-US"/>
        </a:p>
      </dgm:t>
    </dgm:pt>
    <dgm:pt modelId="{82FEBEC7-E7B4-4FB9-8849-BF51B5A374EB}" type="sibTrans" cxnId="{DB11E3C7-5F98-4E11-A97C-EB71098F1FD7}">
      <dgm:prSet/>
      <dgm:spPr/>
      <dgm:t>
        <a:bodyPr/>
        <a:lstStyle/>
        <a:p>
          <a:endParaRPr lang="en-US"/>
        </a:p>
      </dgm:t>
    </dgm:pt>
    <dgm:pt modelId="{811A2629-A7F0-49F3-9D8F-A24438304216}">
      <dgm:prSet phldrT="[Text]" custT="1"/>
      <dgm:spPr/>
      <dgm:t>
        <a:bodyPr/>
        <a:lstStyle/>
        <a:p>
          <a:r>
            <a:rPr lang="en-US" sz="1800" b="1" dirty="0" smtClean="0"/>
            <a:t>Areas hit hard in spring seeing less now</a:t>
          </a:r>
          <a:endParaRPr lang="en-US" sz="1800" b="1" dirty="0"/>
        </a:p>
      </dgm:t>
    </dgm:pt>
    <dgm:pt modelId="{7CF8754C-E945-4608-BED2-B302600D902B}" type="parTrans" cxnId="{63870219-7F57-433B-BF48-1F574EC16001}">
      <dgm:prSet/>
      <dgm:spPr/>
      <dgm:t>
        <a:bodyPr/>
        <a:lstStyle/>
        <a:p>
          <a:endParaRPr lang="en-US"/>
        </a:p>
      </dgm:t>
    </dgm:pt>
    <dgm:pt modelId="{9A6E7A8A-4F1B-4F07-BA96-572B28C9733C}" type="sibTrans" cxnId="{63870219-7F57-433B-BF48-1F574EC16001}">
      <dgm:prSet/>
      <dgm:spPr/>
      <dgm:t>
        <a:bodyPr/>
        <a:lstStyle/>
        <a:p>
          <a:endParaRPr lang="en-US"/>
        </a:p>
      </dgm:t>
    </dgm:pt>
    <dgm:pt modelId="{54056107-DC09-4F4D-A9A0-9C14F56E41C1}">
      <dgm:prSet phldrT="[Text]" custT="1"/>
      <dgm:spPr/>
      <dgm:t>
        <a:bodyPr/>
        <a:lstStyle/>
        <a:p>
          <a:r>
            <a:rPr lang="en-US" sz="1800" b="1" dirty="0" smtClean="0"/>
            <a:t>Most contracting virus have only mild illness</a:t>
          </a:r>
          <a:endParaRPr lang="en-US" sz="1800" b="1" dirty="0"/>
        </a:p>
      </dgm:t>
    </dgm:pt>
    <dgm:pt modelId="{AA1614A1-2322-4D31-A2A1-9105B62C46B6}" type="parTrans" cxnId="{E4ABC6BE-54D4-4B3E-98F0-AF73CB4BA029}">
      <dgm:prSet/>
      <dgm:spPr/>
      <dgm:t>
        <a:bodyPr/>
        <a:lstStyle/>
        <a:p>
          <a:endParaRPr lang="en-US"/>
        </a:p>
      </dgm:t>
    </dgm:pt>
    <dgm:pt modelId="{1630DB99-5D17-43E9-877E-339C504318D0}" type="sibTrans" cxnId="{E4ABC6BE-54D4-4B3E-98F0-AF73CB4BA029}">
      <dgm:prSet/>
      <dgm:spPr/>
      <dgm:t>
        <a:bodyPr/>
        <a:lstStyle/>
        <a:p>
          <a:endParaRPr lang="en-US"/>
        </a:p>
      </dgm:t>
    </dgm:pt>
    <dgm:pt modelId="{074BAAD3-F311-4928-B139-530DB0B1D14A}">
      <dgm:prSet custT="1"/>
      <dgm:spPr>
        <a:solidFill>
          <a:schemeClr val="bg1">
            <a:lumMod val="65000"/>
            <a:alpha val="90000"/>
          </a:schemeClr>
        </a:solidFill>
      </dgm:spPr>
      <dgm:t>
        <a:bodyPr/>
        <a:lstStyle/>
        <a:p>
          <a:r>
            <a:rPr lang="en-US" sz="1800" dirty="0" smtClean="0"/>
            <a:t>Medical workers, children, pregnant women, adults with underlying health problems are priorities</a:t>
          </a:r>
          <a:endParaRPr lang="en-US" sz="1800" dirty="0"/>
        </a:p>
      </dgm:t>
    </dgm:pt>
    <dgm:pt modelId="{990D2549-7C52-4619-A2EB-C186EEE70350}" type="parTrans" cxnId="{18A577CA-5905-41C1-A26C-87907802185E}">
      <dgm:prSet/>
      <dgm:spPr/>
      <dgm:t>
        <a:bodyPr/>
        <a:lstStyle/>
        <a:p>
          <a:endParaRPr lang="en-US"/>
        </a:p>
      </dgm:t>
    </dgm:pt>
    <dgm:pt modelId="{F6367F2C-8EF2-459C-85DC-7CEBECDAF4A2}" type="sibTrans" cxnId="{18A577CA-5905-41C1-A26C-87907802185E}">
      <dgm:prSet/>
      <dgm:spPr/>
      <dgm:t>
        <a:bodyPr/>
        <a:lstStyle/>
        <a:p>
          <a:endParaRPr lang="en-US"/>
        </a:p>
      </dgm:t>
    </dgm:pt>
    <dgm:pt modelId="{1C10480F-6A3C-4A81-9BB4-B3FEDD35D6BA}">
      <dgm:prSet custT="1"/>
      <dgm:spPr>
        <a:solidFill>
          <a:schemeClr val="bg1">
            <a:lumMod val="65000"/>
            <a:alpha val="90000"/>
          </a:schemeClr>
        </a:solidFill>
      </dgm:spPr>
      <dgm:t>
        <a:bodyPr/>
        <a:lstStyle/>
        <a:p>
          <a:r>
            <a:rPr lang="en-US" sz="1800" dirty="0" smtClean="0"/>
            <a:t>250 million doses will be available</a:t>
          </a:r>
          <a:endParaRPr lang="en-US" sz="1800" dirty="0"/>
        </a:p>
      </dgm:t>
    </dgm:pt>
    <dgm:pt modelId="{9F671AEC-3AB7-4D59-912F-4C64FDFF53E8}" type="parTrans" cxnId="{209F6F4F-ED53-49A5-82E0-4404D42BA516}">
      <dgm:prSet/>
      <dgm:spPr/>
      <dgm:t>
        <a:bodyPr/>
        <a:lstStyle/>
        <a:p>
          <a:endParaRPr lang="en-US"/>
        </a:p>
      </dgm:t>
    </dgm:pt>
    <dgm:pt modelId="{A0230D3B-3504-4CC0-BB72-D37D999AF4E0}" type="sibTrans" cxnId="{209F6F4F-ED53-49A5-82E0-4404D42BA516}">
      <dgm:prSet/>
      <dgm:spPr/>
      <dgm:t>
        <a:bodyPr/>
        <a:lstStyle/>
        <a:p>
          <a:endParaRPr lang="en-US"/>
        </a:p>
      </dgm:t>
    </dgm:pt>
    <dgm:pt modelId="{C91E143A-C323-428E-8DBE-DD60580BD630}" type="pres">
      <dgm:prSet presAssocID="{9E36D59F-75B1-42EB-B6AB-89CBCA8490A6}" presName="linearFlow" presStyleCnt="0">
        <dgm:presLayoutVars>
          <dgm:dir/>
          <dgm:animLvl val="lvl"/>
          <dgm:resizeHandles val="exact"/>
        </dgm:presLayoutVars>
      </dgm:prSet>
      <dgm:spPr/>
      <dgm:t>
        <a:bodyPr/>
        <a:lstStyle/>
        <a:p>
          <a:endParaRPr lang="en-US"/>
        </a:p>
      </dgm:t>
    </dgm:pt>
    <dgm:pt modelId="{23375B2B-9E1A-4C96-B585-B675CA96928A}" type="pres">
      <dgm:prSet presAssocID="{55174496-F75A-4D55-A2F3-CC441362C9D1}" presName="composite" presStyleCnt="0"/>
      <dgm:spPr/>
    </dgm:pt>
    <dgm:pt modelId="{344A6143-E23B-489F-A04D-6D818735A2BA}" type="pres">
      <dgm:prSet presAssocID="{55174496-F75A-4D55-A2F3-CC441362C9D1}" presName="parentText" presStyleLbl="alignNode1" presStyleIdx="0" presStyleCnt="3">
        <dgm:presLayoutVars>
          <dgm:chMax val="1"/>
          <dgm:bulletEnabled val="1"/>
        </dgm:presLayoutVars>
      </dgm:prSet>
      <dgm:spPr/>
      <dgm:t>
        <a:bodyPr/>
        <a:lstStyle/>
        <a:p>
          <a:endParaRPr lang="en-US"/>
        </a:p>
      </dgm:t>
    </dgm:pt>
    <dgm:pt modelId="{32EDF8D1-9DEC-4C0B-B3B4-4E338EE8A2A2}" type="pres">
      <dgm:prSet presAssocID="{55174496-F75A-4D55-A2F3-CC441362C9D1}" presName="descendantText" presStyleLbl="alignAcc1" presStyleIdx="0" presStyleCnt="3">
        <dgm:presLayoutVars>
          <dgm:bulletEnabled val="1"/>
        </dgm:presLayoutVars>
      </dgm:prSet>
      <dgm:spPr/>
      <dgm:t>
        <a:bodyPr/>
        <a:lstStyle/>
        <a:p>
          <a:endParaRPr lang="en-US"/>
        </a:p>
      </dgm:t>
    </dgm:pt>
    <dgm:pt modelId="{A9D1C049-F0F8-49CB-AD9B-1D748C1D20E6}" type="pres">
      <dgm:prSet presAssocID="{994893BD-C4AF-444B-9BE9-B838006D3008}" presName="sp" presStyleCnt="0"/>
      <dgm:spPr/>
    </dgm:pt>
    <dgm:pt modelId="{A8B59A0E-1A39-42AB-AFA7-DAD78945B00B}" type="pres">
      <dgm:prSet presAssocID="{874B342D-3C90-486B-8443-D74F275DC354}" presName="composite" presStyleCnt="0"/>
      <dgm:spPr/>
    </dgm:pt>
    <dgm:pt modelId="{7A358AB8-5767-42D3-A0F9-36024A4153DA}" type="pres">
      <dgm:prSet presAssocID="{874B342D-3C90-486B-8443-D74F275DC354}" presName="parentText" presStyleLbl="alignNode1" presStyleIdx="1" presStyleCnt="3">
        <dgm:presLayoutVars>
          <dgm:chMax val="1"/>
          <dgm:bulletEnabled val="1"/>
        </dgm:presLayoutVars>
      </dgm:prSet>
      <dgm:spPr/>
      <dgm:t>
        <a:bodyPr/>
        <a:lstStyle/>
        <a:p>
          <a:endParaRPr lang="en-US"/>
        </a:p>
      </dgm:t>
    </dgm:pt>
    <dgm:pt modelId="{8EDEEC09-0583-4824-81D2-B235E71A3730}" type="pres">
      <dgm:prSet presAssocID="{874B342D-3C90-486B-8443-D74F275DC354}" presName="descendantText" presStyleLbl="alignAcc1" presStyleIdx="1" presStyleCnt="3">
        <dgm:presLayoutVars>
          <dgm:bulletEnabled val="1"/>
        </dgm:presLayoutVars>
      </dgm:prSet>
      <dgm:spPr/>
      <dgm:t>
        <a:bodyPr/>
        <a:lstStyle/>
        <a:p>
          <a:endParaRPr lang="en-US"/>
        </a:p>
      </dgm:t>
    </dgm:pt>
    <dgm:pt modelId="{7C27EC40-FA11-4C0D-B1BE-8E010DCA9ADD}" type="pres">
      <dgm:prSet presAssocID="{A49AE35E-A648-4189-89B0-8ADAEBA3BE5A}" presName="sp" presStyleCnt="0"/>
      <dgm:spPr/>
    </dgm:pt>
    <dgm:pt modelId="{A85E1977-2B11-4EE9-AA14-693F725457C0}" type="pres">
      <dgm:prSet presAssocID="{73608A39-56A5-4E7C-8E50-56A22A399D9D}" presName="composite" presStyleCnt="0"/>
      <dgm:spPr/>
    </dgm:pt>
    <dgm:pt modelId="{C70A1FAF-6098-48C0-95EB-A1045E75CA27}" type="pres">
      <dgm:prSet presAssocID="{73608A39-56A5-4E7C-8E50-56A22A399D9D}" presName="parentText" presStyleLbl="alignNode1" presStyleIdx="2" presStyleCnt="3">
        <dgm:presLayoutVars>
          <dgm:chMax val="1"/>
          <dgm:bulletEnabled val="1"/>
        </dgm:presLayoutVars>
      </dgm:prSet>
      <dgm:spPr/>
      <dgm:t>
        <a:bodyPr/>
        <a:lstStyle/>
        <a:p>
          <a:endParaRPr lang="en-US"/>
        </a:p>
      </dgm:t>
    </dgm:pt>
    <dgm:pt modelId="{99B835B8-AE8C-4BE0-A590-37E6E29782F0}" type="pres">
      <dgm:prSet presAssocID="{73608A39-56A5-4E7C-8E50-56A22A399D9D}" presName="descendantText" presStyleLbl="alignAcc1" presStyleIdx="2" presStyleCnt="3">
        <dgm:presLayoutVars>
          <dgm:bulletEnabled val="1"/>
        </dgm:presLayoutVars>
      </dgm:prSet>
      <dgm:spPr/>
      <dgm:t>
        <a:bodyPr/>
        <a:lstStyle/>
        <a:p>
          <a:endParaRPr lang="en-US"/>
        </a:p>
      </dgm:t>
    </dgm:pt>
  </dgm:ptLst>
  <dgm:cxnLst>
    <dgm:cxn modelId="{63870219-7F57-433B-BF48-1F574EC16001}" srcId="{55174496-F75A-4D55-A2F3-CC441362C9D1}" destId="{811A2629-A7F0-49F3-9D8F-A24438304216}" srcOrd="1" destOrd="0" parTransId="{7CF8754C-E945-4608-BED2-B302600D902B}" sibTransId="{9A6E7A8A-4F1B-4F07-BA96-572B28C9733C}"/>
    <dgm:cxn modelId="{650D52F1-5E59-4657-B60E-E9A06A7E4E1A}" type="presOf" srcId="{5E0119E2-E243-41CF-A7FA-293F439C6848}" destId="{99B835B8-AE8C-4BE0-A590-37E6E29782F0}" srcOrd="0" destOrd="2" presId="urn:microsoft.com/office/officeart/2005/8/layout/chevron2"/>
    <dgm:cxn modelId="{BB9DBC86-7C47-4F69-85E6-D0C2D4C9E806}" srcId="{73608A39-56A5-4E7C-8E50-56A22A399D9D}" destId="{7401FB47-CDEF-4DFC-A4C1-2767FB265A8F}" srcOrd="0" destOrd="0" parTransId="{7D12A766-B190-49DB-ACED-8FF988AC77E8}" sibTransId="{ADA9C1A6-68D2-47A8-BE33-13D774BD0B11}"/>
    <dgm:cxn modelId="{2A827D06-34B1-4E30-BEB2-6CB6513379F5}" type="presOf" srcId="{73608A39-56A5-4E7C-8E50-56A22A399D9D}" destId="{C70A1FAF-6098-48C0-95EB-A1045E75CA27}" srcOrd="0" destOrd="0" presId="urn:microsoft.com/office/officeart/2005/8/layout/chevron2"/>
    <dgm:cxn modelId="{3F6C19F7-DF8A-40E3-B6C7-59E7120A1494}" srcId="{9E36D59F-75B1-42EB-B6AB-89CBCA8490A6}" destId="{874B342D-3C90-486B-8443-D74F275DC354}" srcOrd="1" destOrd="0" parTransId="{4134C791-3BDD-4C33-8238-5DC4BBCD75A9}" sibTransId="{A49AE35E-A648-4189-89B0-8ADAEBA3BE5A}"/>
    <dgm:cxn modelId="{DB11E3C7-5F98-4E11-A97C-EB71098F1FD7}" srcId="{73608A39-56A5-4E7C-8E50-56A22A399D9D}" destId="{5E0119E2-E243-41CF-A7FA-293F439C6848}" srcOrd="2" destOrd="0" parTransId="{4FC0E555-6FBA-411A-BAE2-19A653F34652}" sibTransId="{82FEBEC7-E7B4-4FB9-8849-BF51B5A374EB}"/>
    <dgm:cxn modelId="{DF386CD6-97BF-4942-86D4-53E1009EB11C}" type="presOf" srcId="{9E36D59F-75B1-42EB-B6AB-89CBCA8490A6}" destId="{C91E143A-C323-428E-8DBE-DD60580BD630}" srcOrd="0" destOrd="0" presId="urn:microsoft.com/office/officeart/2005/8/layout/chevron2"/>
    <dgm:cxn modelId="{F70F4B4F-634E-4C42-BBBF-DF124E5D51E8}" type="presOf" srcId="{074BAAD3-F311-4928-B139-530DB0B1D14A}" destId="{8EDEEC09-0583-4824-81D2-B235E71A3730}" srcOrd="0" destOrd="1" presId="urn:microsoft.com/office/officeart/2005/8/layout/chevron2"/>
    <dgm:cxn modelId="{E6BE35FB-6EBA-43AE-98B6-7D499DF8E226}" type="presOf" srcId="{54056107-DC09-4F4D-A9A0-9C14F56E41C1}" destId="{32EDF8D1-9DEC-4C0B-B3B4-4E338EE8A2A2}" srcOrd="0" destOrd="2" presId="urn:microsoft.com/office/officeart/2005/8/layout/chevron2"/>
    <dgm:cxn modelId="{BCD34F79-C138-40BC-A94A-F654EF15FBCC}" srcId="{9E36D59F-75B1-42EB-B6AB-89CBCA8490A6}" destId="{73608A39-56A5-4E7C-8E50-56A22A399D9D}" srcOrd="2" destOrd="0" parTransId="{4186B8A7-4D3B-4CA8-97BC-77627A5F8BD9}" sibTransId="{B0850FAC-5A5A-4737-82A0-A12A8A3E10C7}"/>
    <dgm:cxn modelId="{209F6F4F-ED53-49A5-82E0-4404D42BA516}" srcId="{874B342D-3C90-486B-8443-D74F275DC354}" destId="{1C10480F-6A3C-4A81-9BB4-B3FEDD35D6BA}" srcOrd="2" destOrd="0" parTransId="{9F671AEC-3AB7-4D59-912F-4C64FDFF53E8}" sibTransId="{A0230D3B-3504-4CC0-BB72-D37D999AF4E0}"/>
    <dgm:cxn modelId="{93E8BFE2-0247-41E2-AF09-C3DB5E7EB3B5}" srcId="{874B342D-3C90-486B-8443-D74F275DC354}" destId="{50272C52-E8EC-4E50-AD0F-87CA37C03A8C}" srcOrd="0" destOrd="0" parTransId="{EADA11BB-74D9-4D7E-83EC-B08D69078524}" sibTransId="{3C2D6D45-ACDE-4D88-A46A-B2B5558AFFE8}"/>
    <dgm:cxn modelId="{2D8E78AA-2872-40E9-835B-0FF10FB396FE}" srcId="{9E36D59F-75B1-42EB-B6AB-89CBCA8490A6}" destId="{55174496-F75A-4D55-A2F3-CC441362C9D1}" srcOrd="0" destOrd="0" parTransId="{84677F67-11D5-4207-AD81-CEDB1E33F4E8}" sibTransId="{994893BD-C4AF-444B-9BE9-B838006D3008}"/>
    <dgm:cxn modelId="{8A63462D-5F8A-4C27-914C-B7CDA3EC03AE}" type="presOf" srcId="{88DA15F4-8B75-4AB5-B8B7-E54352417F25}" destId="{99B835B8-AE8C-4BE0-A590-37E6E29782F0}" srcOrd="0" destOrd="1" presId="urn:microsoft.com/office/officeart/2005/8/layout/chevron2"/>
    <dgm:cxn modelId="{219EDAFC-E1AE-44D8-9DFF-6F36A75B7550}" type="presOf" srcId="{874B342D-3C90-486B-8443-D74F275DC354}" destId="{7A358AB8-5767-42D3-A0F9-36024A4153DA}" srcOrd="0" destOrd="0" presId="urn:microsoft.com/office/officeart/2005/8/layout/chevron2"/>
    <dgm:cxn modelId="{5F68BB87-CA44-4045-8E54-7DC0D0C1FFD0}" type="presOf" srcId="{7401FB47-CDEF-4DFC-A4C1-2767FB265A8F}" destId="{99B835B8-AE8C-4BE0-A590-37E6E29782F0}" srcOrd="0" destOrd="0" presId="urn:microsoft.com/office/officeart/2005/8/layout/chevron2"/>
    <dgm:cxn modelId="{BF889AC7-8B3D-475E-A99B-D72D9C41ACB7}" type="presOf" srcId="{811A2629-A7F0-49F3-9D8F-A24438304216}" destId="{32EDF8D1-9DEC-4C0B-B3B4-4E338EE8A2A2}" srcOrd="0" destOrd="1" presId="urn:microsoft.com/office/officeart/2005/8/layout/chevron2"/>
    <dgm:cxn modelId="{D31AB029-C34E-4375-BEFD-ACD2425D7ABC}" type="presOf" srcId="{55174496-F75A-4D55-A2F3-CC441362C9D1}" destId="{344A6143-E23B-489F-A04D-6D818735A2BA}" srcOrd="0" destOrd="0" presId="urn:microsoft.com/office/officeart/2005/8/layout/chevron2"/>
    <dgm:cxn modelId="{4BC2BBC0-CC5A-4221-BD97-EE221018FA87}" srcId="{73608A39-56A5-4E7C-8E50-56A22A399D9D}" destId="{88DA15F4-8B75-4AB5-B8B7-E54352417F25}" srcOrd="1" destOrd="0" parTransId="{D201A675-C675-43DB-8201-B390977442FA}" sibTransId="{D432107C-EC25-443D-8E0F-8345B14A5278}"/>
    <dgm:cxn modelId="{C27CE948-6BFE-494B-A6F8-7FB0443256D9}" type="presOf" srcId="{1C10480F-6A3C-4A81-9BB4-B3FEDD35D6BA}" destId="{8EDEEC09-0583-4824-81D2-B235E71A3730}" srcOrd="0" destOrd="2" presId="urn:microsoft.com/office/officeart/2005/8/layout/chevron2"/>
    <dgm:cxn modelId="{18A577CA-5905-41C1-A26C-87907802185E}" srcId="{874B342D-3C90-486B-8443-D74F275DC354}" destId="{074BAAD3-F311-4928-B139-530DB0B1D14A}" srcOrd="1" destOrd="0" parTransId="{990D2549-7C52-4619-A2EB-C186EEE70350}" sibTransId="{F6367F2C-8EF2-459C-85DC-7CEBECDAF4A2}"/>
    <dgm:cxn modelId="{97B61F62-D7C4-42DA-92B0-CF3FE573EC9B}" type="presOf" srcId="{50272C52-E8EC-4E50-AD0F-87CA37C03A8C}" destId="{8EDEEC09-0583-4824-81D2-B235E71A3730}" srcOrd="0" destOrd="0" presId="urn:microsoft.com/office/officeart/2005/8/layout/chevron2"/>
    <dgm:cxn modelId="{D015437E-C24F-4845-BE51-2AE9C77884D4}" type="presOf" srcId="{0BA27643-50F4-42B1-8C30-1748FDB623FC}" destId="{32EDF8D1-9DEC-4C0B-B3B4-4E338EE8A2A2}" srcOrd="0" destOrd="0" presId="urn:microsoft.com/office/officeart/2005/8/layout/chevron2"/>
    <dgm:cxn modelId="{E4ABC6BE-54D4-4B3E-98F0-AF73CB4BA029}" srcId="{55174496-F75A-4D55-A2F3-CC441362C9D1}" destId="{54056107-DC09-4F4D-A9A0-9C14F56E41C1}" srcOrd="2" destOrd="0" parTransId="{AA1614A1-2322-4D31-A2A1-9105B62C46B6}" sibTransId="{1630DB99-5D17-43E9-877E-339C504318D0}"/>
    <dgm:cxn modelId="{121C867A-158A-4426-A5E6-C277E979D741}" srcId="{55174496-F75A-4D55-A2F3-CC441362C9D1}" destId="{0BA27643-50F4-42B1-8C30-1748FDB623FC}" srcOrd="0" destOrd="0" parTransId="{CDF316ED-4DFB-4AA2-8E4C-B860A220A648}" sibTransId="{7CFD89D4-EA4B-4113-AFB1-BCFED96AA147}"/>
    <dgm:cxn modelId="{193C52EE-8CBC-44C7-B7A3-7E70344C47C5}" type="presParOf" srcId="{C91E143A-C323-428E-8DBE-DD60580BD630}" destId="{23375B2B-9E1A-4C96-B585-B675CA96928A}" srcOrd="0" destOrd="0" presId="urn:microsoft.com/office/officeart/2005/8/layout/chevron2"/>
    <dgm:cxn modelId="{7FC0E14A-E4A2-4D6D-9AEA-E4555D2D380E}" type="presParOf" srcId="{23375B2B-9E1A-4C96-B585-B675CA96928A}" destId="{344A6143-E23B-489F-A04D-6D818735A2BA}" srcOrd="0" destOrd="0" presId="urn:microsoft.com/office/officeart/2005/8/layout/chevron2"/>
    <dgm:cxn modelId="{AFD5C4F1-45B7-41D4-9420-979E2F3EFF7B}" type="presParOf" srcId="{23375B2B-9E1A-4C96-B585-B675CA96928A}" destId="{32EDF8D1-9DEC-4C0B-B3B4-4E338EE8A2A2}" srcOrd="1" destOrd="0" presId="urn:microsoft.com/office/officeart/2005/8/layout/chevron2"/>
    <dgm:cxn modelId="{F092E9FF-ACA4-49B6-9D04-6B9C5788F6BD}" type="presParOf" srcId="{C91E143A-C323-428E-8DBE-DD60580BD630}" destId="{A9D1C049-F0F8-49CB-AD9B-1D748C1D20E6}" srcOrd="1" destOrd="0" presId="urn:microsoft.com/office/officeart/2005/8/layout/chevron2"/>
    <dgm:cxn modelId="{660FE308-A25C-451A-8708-95D149537CA7}" type="presParOf" srcId="{C91E143A-C323-428E-8DBE-DD60580BD630}" destId="{A8B59A0E-1A39-42AB-AFA7-DAD78945B00B}" srcOrd="2" destOrd="0" presId="urn:microsoft.com/office/officeart/2005/8/layout/chevron2"/>
    <dgm:cxn modelId="{7AC976F9-81A0-460E-990A-4395E1246B6C}" type="presParOf" srcId="{A8B59A0E-1A39-42AB-AFA7-DAD78945B00B}" destId="{7A358AB8-5767-42D3-A0F9-36024A4153DA}" srcOrd="0" destOrd="0" presId="urn:microsoft.com/office/officeart/2005/8/layout/chevron2"/>
    <dgm:cxn modelId="{C8650071-72E3-4E59-9208-7C7A56820803}" type="presParOf" srcId="{A8B59A0E-1A39-42AB-AFA7-DAD78945B00B}" destId="{8EDEEC09-0583-4824-81D2-B235E71A3730}" srcOrd="1" destOrd="0" presId="urn:microsoft.com/office/officeart/2005/8/layout/chevron2"/>
    <dgm:cxn modelId="{082ECAD5-7DED-418E-AB72-A59818A501B6}" type="presParOf" srcId="{C91E143A-C323-428E-8DBE-DD60580BD630}" destId="{7C27EC40-FA11-4C0D-B1BE-8E010DCA9ADD}" srcOrd="3" destOrd="0" presId="urn:microsoft.com/office/officeart/2005/8/layout/chevron2"/>
    <dgm:cxn modelId="{9C89B358-B37C-496D-A36B-DA449C5C053A}" type="presParOf" srcId="{C91E143A-C323-428E-8DBE-DD60580BD630}" destId="{A85E1977-2B11-4EE9-AA14-693F725457C0}" srcOrd="4" destOrd="0" presId="urn:microsoft.com/office/officeart/2005/8/layout/chevron2"/>
    <dgm:cxn modelId="{E2C8157C-C054-4F78-BEFB-CF816BE7642E}" type="presParOf" srcId="{A85E1977-2B11-4EE9-AA14-693F725457C0}" destId="{C70A1FAF-6098-48C0-95EB-A1045E75CA27}" srcOrd="0" destOrd="0" presId="urn:microsoft.com/office/officeart/2005/8/layout/chevron2"/>
    <dgm:cxn modelId="{17169526-C64B-42FD-A51F-D447C0D61234}" type="presParOf" srcId="{A85E1977-2B11-4EE9-AA14-693F725457C0}" destId="{99B835B8-AE8C-4BE0-A590-37E6E29782F0}" srcOrd="1" destOrd="0" presId="urn:microsoft.com/office/officeart/2005/8/layout/chevron2"/>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2EC0BE1E-1201-450C-9487-3F65C588A09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A9A7D73-4360-4FF0-9B1A-39D3E4ABF987}">
      <dgm:prSet phldrT="[Text]"/>
      <dgm:spPr/>
      <dgm:t>
        <a:bodyPr/>
        <a:lstStyle/>
        <a:p>
          <a:r>
            <a:rPr lang="en-US" dirty="0" smtClean="0"/>
            <a:t>Engaging Government Agencies</a:t>
          </a:r>
          <a:endParaRPr lang="en-US" dirty="0"/>
        </a:p>
      </dgm:t>
    </dgm:pt>
    <dgm:pt modelId="{4DFFFF46-D1FE-4AE7-AB06-9CD3994C991A}" type="parTrans" cxnId="{D297B148-F97A-41E5-B161-0A7B6AFA0435}">
      <dgm:prSet/>
      <dgm:spPr/>
      <dgm:t>
        <a:bodyPr/>
        <a:lstStyle/>
        <a:p>
          <a:endParaRPr lang="en-US"/>
        </a:p>
      </dgm:t>
    </dgm:pt>
    <dgm:pt modelId="{3BB9B4BE-98FE-468A-8D62-181914622327}" type="sibTrans" cxnId="{D297B148-F97A-41E5-B161-0A7B6AFA0435}">
      <dgm:prSet/>
      <dgm:spPr/>
      <dgm:t>
        <a:bodyPr/>
        <a:lstStyle/>
        <a:p>
          <a:endParaRPr lang="en-US"/>
        </a:p>
      </dgm:t>
    </dgm:pt>
    <dgm:pt modelId="{6755B286-CEE1-497F-856C-9ABBB99F369A}">
      <dgm:prSet phldrT="[Text]"/>
      <dgm:spPr>
        <a:noFill/>
      </dgm:spPr>
      <dgm:t>
        <a:bodyPr/>
        <a:lstStyle/>
        <a:p>
          <a:r>
            <a:rPr lang="en-US" b="1" dirty="0" smtClean="0"/>
            <a:t>Work alongside federal partners</a:t>
          </a:r>
          <a:endParaRPr lang="en-US" b="1" dirty="0"/>
        </a:p>
      </dgm:t>
    </dgm:pt>
    <dgm:pt modelId="{7252D35C-4C7D-4DE3-9BA3-D78DA79CEDC4}" type="parTrans" cxnId="{BC42F492-A796-45ED-BDAC-4B4928559EAE}">
      <dgm:prSet/>
      <dgm:spPr/>
      <dgm:t>
        <a:bodyPr/>
        <a:lstStyle/>
        <a:p>
          <a:endParaRPr lang="en-US"/>
        </a:p>
      </dgm:t>
    </dgm:pt>
    <dgm:pt modelId="{B4D01446-288A-4750-A241-92420E156DB3}" type="sibTrans" cxnId="{BC42F492-A796-45ED-BDAC-4B4928559EAE}">
      <dgm:prSet/>
      <dgm:spPr/>
      <dgm:t>
        <a:bodyPr/>
        <a:lstStyle/>
        <a:p>
          <a:endParaRPr lang="en-US"/>
        </a:p>
      </dgm:t>
    </dgm:pt>
    <dgm:pt modelId="{ACA79D03-8D5B-47C3-8F4B-09D3BEB12105}">
      <dgm:prSet phldrT="[Text]"/>
      <dgm:spPr>
        <a:noFill/>
      </dgm:spPr>
      <dgm:t>
        <a:bodyPr/>
        <a:lstStyle/>
        <a:p>
          <a:r>
            <a:rPr lang="en-US" b="1" dirty="0" smtClean="0"/>
            <a:t>CDC, HHS, DHS, Commerce, Transportation</a:t>
          </a:r>
          <a:endParaRPr lang="en-US" b="1" dirty="0"/>
        </a:p>
      </dgm:t>
    </dgm:pt>
    <dgm:pt modelId="{375EE96B-5DA2-4584-834B-CFDA7C1303FD}" type="parTrans" cxnId="{4A0EDF2A-0892-4D3C-B6C6-B8EAC2517F04}">
      <dgm:prSet/>
      <dgm:spPr/>
      <dgm:t>
        <a:bodyPr/>
        <a:lstStyle/>
        <a:p>
          <a:endParaRPr lang="en-US"/>
        </a:p>
      </dgm:t>
    </dgm:pt>
    <dgm:pt modelId="{07745DF0-41DA-42B0-B94B-AABDF5116C1E}" type="sibTrans" cxnId="{4A0EDF2A-0892-4D3C-B6C6-B8EAC2517F04}">
      <dgm:prSet/>
      <dgm:spPr/>
      <dgm:t>
        <a:bodyPr/>
        <a:lstStyle/>
        <a:p>
          <a:endParaRPr lang="en-US"/>
        </a:p>
      </dgm:t>
    </dgm:pt>
    <dgm:pt modelId="{76817453-4841-46AA-8E12-DAAA69AC528B}">
      <dgm:prSet phldrT="[Text]"/>
      <dgm:spPr/>
      <dgm:t>
        <a:bodyPr/>
        <a:lstStyle/>
        <a:p>
          <a:r>
            <a:rPr lang="en-US" dirty="0" smtClean="0"/>
            <a:t>Aligning With Global Health Officials</a:t>
          </a:r>
          <a:endParaRPr lang="en-US" dirty="0"/>
        </a:p>
      </dgm:t>
    </dgm:pt>
    <dgm:pt modelId="{8C0B431A-507D-48D9-B642-61FF44A91855}" type="parTrans" cxnId="{81BF50B9-0527-4A0B-8F45-CE9EEE83F81F}">
      <dgm:prSet/>
      <dgm:spPr/>
      <dgm:t>
        <a:bodyPr/>
        <a:lstStyle/>
        <a:p>
          <a:endParaRPr lang="en-US"/>
        </a:p>
      </dgm:t>
    </dgm:pt>
    <dgm:pt modelId="{8F349FF0-61A2-4CD6-A069-02D5254FBC92}" type="sibTrans" cxnId="{81BF50B9-0527-4A0B-8F45-CE9EEE83F81F}">
      <dgm:prSet/>
      <dgm:spPr/>
      <dgm:t>
        <a:bodyPr/>
        <a:lstStyle/>
        <a:p>
          <a:endParaRPr lang="en-US"/>
        </a:p>
      </dgm:t>
    </dgm:pt>
    <dgm:pt modelId="{CC570FE9-AD91-455F-9495-BA78AC608DBF}">
      <dgm:prSet phldrT="[Text]"/>
      <dgm:spPr>
        <a:solidFill>
          <a:schemeClr val="bg1">
            <a:lumMod val="65000"/>
            <a:alpha val="90000"/>
          </a:schemeClr>
        </a:solidFill>
      </dgm:spPr>
      <dgm:t>
        <a:bodyPr/>
        <a:lstStyle/>
        <a:p>
          <a:r>
            <a:rPr lang="en-US" b="0" dirty="0" smtClean="0"/>
            <a:t>Toolkit of industry resources</a:t>
          </a:r>
          <a:endParaRPr lang="en-US" b="0" dirty="0"/>
        </a:p>
      </dgm:t>
    </dgm:pt>
    <dgm:pt modelId="{DCCCFE81-63D3-45A6-AD6B-B7FA848C7271}" type="parTrans" cxnId="{82E2E81E-868F-4CD3-BC37-A8192FBCE1A7}">
      <dgm:prSet/>
      <dgm:spPr/>
      <dgm:t>
        <a:bodyPr/>
        <a:lstStyle/>
        <a:p>
          <a:endParaRPr lang="en-US"/>
        </a:p>
      </dgm:t>
    </dgm:pt>
    <dgm:pt modelId="{3FEB6877-9585-4BBE-BEEA-DEC106E41340}" type="sibTrans" cxnId="{82E2E81E-868F-4CD3-BC37-A8192FBCE1A7}">
      <dgm:prSet/>
      <dgm:spPr/>
      <dgm:t>
        <a:bodyPr/>
        <a:lstStyle/>
        <a:p>
          <a:endParaRPr lang="en-US"/>
        </a:p>
      </dgm:t>
    </dgm:pt>
    <dgm:pt modelId="{012C56C9-948C-4AE8-A653-DAE55A5398BE}">
      <dgm:prSet phldrT="[Text]"/>
      <dgm:spPr>
        <a:solidFill>
          <a:schemeClr val="bg1">
            <a:lumMod val="65000"/>
            <a:alpha val="90000"/>
          </a:schemeClr>
        </a:solidFill>
      </dgm:spPr>
      <dgm:t>
        <a:bodyPr/>
        <a:lstStyle/>
        <a:p>
          <a:r>
            <a:rPr lang="en-US" b="0" dirty="0" smtClean="0"/>
            <a:t>Coordinate future industry responses</a:t>
          </a:r>
          <a:endParaRPr lang="en-US" b="0" dirty="0"/>
        </a:p>
      </dgm:t>
    </dgm:pt>
    <dgm:pt modelId="{325831A0-F37E-48F7-81A8-4A0B062C073D}" type="parTrans" cxnId="{6806E774-BE9C-4E5C-B05C-C5830FDE4AA1}">
      <dgm:prSet/>
      <dgm:spPr/>
      <dgm:t>
        <a:bodyPr/>
        <a:lstStyle/>
        <a:p>
          <a:endParaRPr lang="en-US"/>
        </a:p>
      </dgm:t>
    </dgm:pt>
    <dgm:pt modelId="{E6328658-10E6-4960-A09E-87D7AF2A8A23}" type="sibTrans" cxnId="{6806E774-BE9C-4E5C-B05C-C5830FDE4AA1}">
      <dgm:prSet/>
      <dgm:spPr/>
      <dgm:t>
        <a:bodyPr/>
        <a:lstStyle/>
        <a:p>
          <a:endParaRPr lang="en-US"/>
        </a:p>
      </dgm:t>
    </dgm:pt>
    <dgm:pt modelId="{92CFBBEC-71B5-4221-90D3-5F0D2BB1C2F0}">
      <dgm:prSet phldrT="[Text]"/>
      <dgm:spPr>
        <a:noFill/>
      </dgm:spPr>
      <dgm:t>
        <a:bodyPr/>
        <a:lstStyle/>
        <a:p>
          <a:r>
            <a:rPr lang="en-US" b="1" dirty="0" smtClean="0"/>
            <a:t>Outreach to White House</a:t>
          </a:r>
          <a:endParaRPr lang="en-US" b="1" dirty="0"/>
        </a:p>
      </dgm:t>
    </dgm:pt>
    <dgm:pt modelId="{1FD55648-AC5D-41C8-8827-E68D45A97037}" type="parTrans" cxnId="{13951F19-9A68-49D3-A5F6-86FE4733F6E8}">
      <dgm:prSet/>
      <dgm:spPr/>
      <dgm:t>
        <a:bodyPr/>
        <a:lstStyle/>
        <a:p>
          <a:endParaRPr lang="en-US"/>
        </a:p>
      </dgm:t>
    </dgm:pt>
    <dgm:pt modelId="{3A6310A1-9C56-475A-968F-5F6154D1CDB0}" type="sibTrans" cxnId="{13951F19-9A68-49D3-A5F6-86FE4733F6E8}">
      <dgm:prSet/>
      <dgm:spPr/>
      <dgm:t>
        <a:bodyPr/>
        <a:lstStyle/>
        <a:p>
          <a:endParaRPr lang="en-US"/>
        </a:p>
      </dgm:t>
    </dgm:pt>
    <dgm:pt modelId="{CF2F6CEB-25B0-4FF5-8D3A-7BDD11B879B6}">
      <dgm:prSet phldrT="[Text]"/>
      <dgm:spPr>
        <a:solidFill>
          <a:schemeClr val="bg1">
            <a:lumMod val="65000"/>
            <a:alpha val="90000"/>
          </a:schemeClr>
        </a:solidFill>
      </dgm:spPr>
      <dgm:t>
        <a:bodyPr/>
        <a:lstStyle/>
        <a:p>
          <a:r>
            <a:rPr lang="en-US" b="0" dirty="0" smtClean="0"/>
            <a:t>Webinars, industry events</a:t>
          </a:r>
          <a:endParaRPr lang="en-US" b="0" dirty="0"/>
        </a:p>
      </dgm:t>
    </dgm:pt>
    <dgm:pt modelId="{05072B30-D520-498B-B18E-29A16101092B}" type="parTrans" cxnId="{2E9DDB0E-EDA3-4EA4-8DD2-6F0180FB44CC}">
      <dgm:prSet/>
      <dgm:spPr/>
      <dgm:t>
        <a:bodyPr/>
        <a:lstStyle/>
        <a:p>
          <a:endParaRPr lang="en-US"/>
        </a:p>
      </dgm:t>
    </dgm:pt>
    <dgm:pt modelId="{E9029F5D-4378-4462-A057-CCDFCB196D00}" type="sibTrans" cxnId="{2E9DDB0E-EDA3-4EA4-8DD2-6F0180FB44CC}">
      <dgm:prSet/>
      <dgm:spPr/>
      <dgm:t>
        <a:bodyPr/>
        <a:lstStyle/>
        <a:p>
          <a:endParaRPr lang="en-US"/>
        </a:p>
      </dgm:t>
    </dgm:pt>
    <dgm:pt modelId="{F3B220E5-D580-4B5B-B1EE-484FD785CD91}">
      <dgm:prSet phldrT="[Text]"/>
      <dgm:spPr>
        <a:solidFill>
          <a:schemeClr val="bg1">
            <a:lumMod val="65000"/>
            <a:alpha val="90000"/>
          </a:schemeClr>
        </a:solidFill>
      </dgm:spPr>
      <dgm:t>
        <a:bodyPr/>
        <a:lstStyle/>
        <a:p>
          <a:r>
            <a:rPr lang="en-US" b="0" dirty="0" smtClean="0"/>
            <a:t>World Health Organization</a:t>
          </a:r>
          <a:endParaRPr lang="en-US" b="0" dirty="0"/>
        </a:p>
      </dgm:t>
    </dgm:pt>
    <dgm:pt modelId="{5134F9B2-80C0-4057-8201-240793B043DD}" type="parTrans" cxnId="{EF7B68FD-FD7C-4832-A7C3-BAB771AB3F1C}">
      <dgm:prSet/>
      <dgm:spPr/>
      <dgm:t>
        <a:bodyPr/>
        <a:lstStyle/>
        <a:p>
          <a:endParaRPr lang="en-US"/>
        </a:p>
      </dgm:t>
    </dgm:pt>
    <dgm:pt modelId="{B2AC4092-5CAD-45A7-9263-087E030A98BB}" type="sibTrans" cxnId="{EF7B68FD-FD7C-4832-A7C3-BAB771AB3F1C}">
      <dgm:prSet/>
      <dgm:spPr/>
      <dgm:t>
        <a:bodyPr/>
        <a:lstStyle/>
        <a:p>
          <a:endParaRPr lang="en-US"/>
        </a:p>
      </dgm:t>
    </dgm:pt>
    <dgm:pt modelId="{17239790-3229-4348-8728-974B7B7CABE1}">
      <dgm:prSet phldrT="[Text]"/>
      <dgm:spPr>
        <a:solidFill>
          <a:schemeClr val="bg1">
            <a:lumMod val="65000"/>
            <a:alpha val="90000"/>
          </a:schemeClr>
        </a:solidFill>
      </dgm:spPr>
      <dgm:t>
        <a:bodyPr/>
        <a:lstStyle/>
        <a:p>
          <a:r>
            <a:rPr lang="en-US" b="0" dirty="0" smtClean="0"/>
            <a:t>U.N. World Tourism Organization</a:t>
          </a:r>
          <a:endParaRPr lang="en-US" b="0" dirty="0"/>
        </a:p>
      </dgm:t>
    </dgm:pt>
    <dgm:pt modelId="{299151F9-8B2D-4BC0-8043-3209474FC04A}" type="parTrans" cxnId="{A6C6A22F-5642-4385-A80A-0C57D3B31FCE}">
      <dgm:prSet/>
      <dgm:spPr/>
      <dgm:t>
        <a:bodyPr/>
        <a:lstStyle/>
        <a:p>
          <a:endParaRPr lang="en-US"/>
        </a:p>
      </dgm:t>
    </dgm:pt>
    <dgm:pt modelId="{63FDF1CC-E472-4A9F-AB25-A38AFC2CBD82}" type="sibTrans" cxnId="{A6C6A22F-5642-4385-A80A-0C57D3B31FCE}">
      <dgm:prSet/>
      <dgm:spPr/>
      <dgm:t>
        <a:bodyPr/>
        <a:lstStyle/>
        <a:p>
          <a:endParaRPr lang="en-US"/>
        </a:p>
      </dgm:t>
    </dgm:pt>
    <dgm:pt modelId="{256351F0-ADF8-49ED-99D6-9B266A410A65}">
      <dgm:prSet phldrT="[Text]"/>
      <dgm:spPr/>
      <dgm:t>
        <a:bodyPr/>
        <a:lstStyle/>
        <a:p>
          <a:r>
            <a:rPr lang="en-US" dirty="0" smtClean="0"/>
            <a:t>Comprehensive Industry Communications</a:t>
          </a:r>
          <a:endParaRPr lang="en-US" dirty="0"/>
        </a:p>
      </dgm:t>
    </dgm:pt>
    <dgm:pt modelId="{FF51998D-20B9-44BD-B212-E6A5CC956D32}" type="parTrans" cxnId="{39D3C883-05C5-4570-AE1C-08BAF2AD69C7}">
      <dgm:prSet/>
      <dgm:spPr/>
      <dgm:t>
        <a:bodyPr/>
        <a:lstStyle/>
        <a:p>
          <a:endParaRPr lang="en-US"/>
        </a:p>
      </dgm:t>
    </dgm:pt>
    <dgm:pt modelId="{7AEAB73F-E2B5-4753-9EE3-CEF4405A25F1}" type="sibTrans" cxnId="{39D3C883-05C5-4570-AE1C-08BAF2AD69C7}">
      <dgm:prSet/>
      <dgm:spPr/>
      <dgm:t>
        <a:bodyPr/>
        <a:lstStyle/>
        <a:p>
          <a:endParaRPr lang="en-US"/>
        </a:p>
      </dgm:t>
    </dgm:pt>
    <dgm:pt modelId="{9007D57B-7B33-4CFF-A500-104B015F19B4}" type="pres">
      <dgm:prSet presAssocID="{2EC0BE1E-1201-450C-9487-3F65C588A09F}" presName="Name0" presStyleCnt="0">
        <dgm:presLayoutVars>
          <dgm:dir/>
          <dgm:animLvl val="lvl"/>
          <dgm:resizeHandles val="exact"/>
        </dgm:presLayoutVars>
      </dgm:prSet>
      <dgm:spPr/>
      <dgm:t>
        <a:bodyPr/>
        <a:lstStyle/>
        <a:p>
          <a:endParaRPr lang="en-US"/>
        </a:p>
      </dgm:t>
    </dgm:pt>
    <dgm:pt modelId="{9327F892-EEC7-4C22-BC3D-F4DAA6A7FF05}" type="pres">
      <dgm:prSet presAssocID="{0A9A7D73-4360-4FF0-9B1A-39D3E4ABF987}" presName="linNode" presStyleCnt="0"/>
      <dgm:spPr/>
    </dgm:pt>
    <dgm:pt modelId="{07D6FFA0-87C6-4113-A2C4-3F0269A1575B}" type="pres">
      <dgm:prSet presAssocID="{0A9A7D73-4360-4FF0-9B1A-39D3E4ABF987}" presName="parentText" presStyleLbl="node1" presStyleIdx="0" presStyleCnt="3">
        <dgm:presLayoutVars>
          <dgm:chMax val="1"/>
          <dgm:bulletEnabled val="1"/>
        </dgm:presLayoutVars>
      </dgm:prSet>
      <dgm:spPr/>
      <dgm:t>
        <a:bodyPr/>
        <a:lstStyle/>
        <a:p>
          <a:endParaRPr lang="en-US"/>
        </a:p>
      </dgm:t>
    </dgm:pt>
    <dgm:pt modelId="{365F07B2-6CA7-4125-99B7-7BAAB106BAED}" type="pres">
      <dgm:prSet presAssocID="{0A9A7D73-4360-4FF0-9B1A-39D3E4ABF987}" presName="descendantText" presStyleLbl="alignAccFollowNode1" presStyleIdx="0" presStyleCnt="3">
        <dgm:presLayoutVars>
          <dgm:bulletEnabled val="1"/>
        </dgm:presLayoutVars>
      </dgm:prSet>
      <dgm:spPr/>
      <dgm:t>
        <a:bodyPr/>
        <a:lstStyle/>
        <a:p>
          <a:endParaRPr lang="en-US"/>
        </a:p>
      </dgm:t>
    </dgm:pt>
    <dgm:pt modelId="{4DE45B35-8C69-40CB-A72C-CB9C10D8C8AF}" type="pres">
      <dgm:prSet presAssocID="{3BB9B4BE-98FE-468A-8D62-181914622327}" presName="sp" presStyleCnt="0"/>
      <dgm:spPr/>
    </dgm:pt>
    <dgm:pt modelId="{240F7BBB-E4B0-4BB4-9F7C-2EA8DB51ED14}" type="pres">
      <dgm:prSet presAssocID="{76817453-4841-46AA-8E12-DAAA69AC528B}" presName="linNode" presStyleCnt="0"/>
      <dgm:spPr/>
    </dgm:pt>
    <dgm:pt modelId="{B0162BE4-282A-4F38-B7E8-64E30424AA5F}" type="pres">
      <dgm:prSet presAssocID="{76817453-4841-46AA-8E12-DAAA69AC528B}" presName="parentText" presStyleLbl="node1" presStyleIdx="1" presStyleCnt="3">
        <dgm:presLayoutVars>
          <dgm:chMax val="1"/>
          <dgm:bulletEnabled val="1"/>
        </dgm:presLayoutVars>
      </dgm:prSet>
      <dgm:spPr/>
      <dgm:t>
        <a:bodyPr/>
        <a:lstStyle/>
        <a:p>
          <a:endParaRPr lang="en-US"/>
        </a:p>
      </dgm:t>
    </dgm:pt>
    <dgm:pt modelId="{C54BADAA-3B00-47CD-83F9-4723BE542506}" type="pres">
      <dgm:prSet presAssocID="{76817453-4841-46AA-8E12-DAAA69AC528B}" presName="descendantText" presStyleLbl="alignAccFollowNode1" presStyleIdx="1" presStyleCnt="3">
        <dgm:presLayoutVars>
          <dgm:bulletEnabled val="1"/>
        </dgm:presLayoutVars>
      </dgm:prSet>
      <dgm:spPr/>
      <dgm:t>
        <a:bodyPr/>
        <a:lstStyle/>
        <a:p>
          <a:endParaRPr lang="en-US"/>
        </a:p>
      </dgm:t>
    </dgm:pt>
    <dgm:pt modelId="{70C53703-B29F-484B-9D47-60731EAA0D7C}" type="pres">
      <dgm:prSet presAssocID="{8F349FF0-61A2-4CD6-A069-02D5254FBC92}" presName="sp" presStyleCnt="0"/>
      <dgm:spPr/>
    </dgm:pt>
    <dgm:pt modelId="{3C8B6162-B4C7-4BD4-915E-B93397F6CAC9}" type="pres">
      <dgm:prSet presAssocID="{256351F0-ADF8-49ED-99D6-9B266A410A65}" presName="linNode" presStyleCnt="0"/>
      <dgm:spPr/>
    </dgm:pt>
    <dgm:pt modelId="{C4E12074-4E8D-472A-90B9-5F4DCEADD1C7}" type="pres">
      <dgm:prSet presAssocID="{256351F0-ADF8-49ED-99D6-9B266A410A65}" presName="parentText" presStyleLbl="node1" presStyleIdx="2" presStyleCnt="3">
        <dgm:presLayoutVars>
          <dgm:chMax val="1"/>
          <dgm:bulletEnabled val="1"/>
        </dgm:presLayoutVars>
      </dgm:prSet>
      <dgm:spPr/>
      <dgm:t>
        <a:bodyPr/>
        <a:lstStyle/>
        <a:p>
          <a:endParaRPr lang="en-US"/>
        </a:p>
      </dgm:t>
    </dgm:pt>
    <dgm:pt modelId="{0B0E3CCC-3A42-4A29-AC9A-A28086285133}" type="pres">
      <dgm:prSet presAssocID="{256351F0-ADF8-49ED-99D6-9B266A410A65}" presName="descendantText" presStyleLbl="alignAccFollowNode1" presStyleIdx="2" presStyleCnt="3">
        <dgm:presLayoutVars>
          <dgm:bulletEnabled val="1"/>
        </dgm:presLayoutVars>
      </dgm:prSet>
      <dgm:spPr/>
      <dgm:t>
        <a:bodyPr/>
        <a:lstStyle/>
        <a:p>
          <a:endParaRPr lang="en-US"/>
        </a:p>
      </dgm:t>
    </dgm:pt>
  </dgm:ptLst>
  <dgm:cxnLst>
    <dgm:cxn modelId="{519001A1-5554-4AA6-9522-796DDDAF078F}" type="presOf" srcId="{F3B220E5-D580-4B5B-B1EE-484FD785CD91}" destId="{C54BADAA-3B00-47CD-83F9-4723BE542506}" srcOrd="0" destOrd="0" presId="urn:microsoft.com/office/officeart/2005/8/layout/vList5"/>
    <dgm:cxn modelId="{13951F19-9A68-49D3-A5F6-86FE4733F6E8}" srcId="{0A9A7D73-4360-4FF0-9B1A-39D3E4ABF987}" destId="{92CFBBEC-71B5-4221-90D3-5F0D2BB1C2F0}" srcOrd="1" destOrd="0" parTransId="{1FD55648-AC5D-41C8-8827-E68D45A97037}" sibTransId="{3A6310A1-9C56-475A-968F-5F6154D1CDB0}"/>
    <dgm:cxn modelId="{55D00417-C15A-4AB2-9F03-9CAC8997BEAC}" type="presOf" srcId="{CF2F6CEB-25B0-4FF5-8D3A-7BDD11B879B6}" destId="{0B0E3CCC-3A42-4A29-AC9A-A28086285133}" srcOrd="0" destOrd="1" presId="urn:microsoft.com/office/officeart/2005/8/layout/vList5"/>
    <dgm:cxn modelId="{D224B183-0BFF-42CD-8C7E-43F2C6585E8A}" type="presOf" srcId="{256351F0-ADF8-49ED-99D6-9B266A410A65}" destId="{C4E12074-4E8D-472A-90B9-5F4DCEADD1C7}" srcOrd="0" destOrd="0" presId="urn:microsoft.com/office/officeart/2005/8/layout/vList5"/>
    <dgm:cxn modelId="{C762CA07-895F-495D-A048-86326BF48C01}" type="presOf" srcId="{6755B286-CEE1-497F-856C-9ABBB99F369A}" destId="{365F07B2-6CA7-4125-99B7-7BAAB106BAED}" srcOrd="0" destOrd="0" presId="urn:microsoft.com/office/officeart/2005/8/layout/vList5"/>
    <dgm:cxn modelId="{D297B148-F97A-41E5-B161-0A7B6AFA0435}" srcId="{2EC0BE1E-1201-450C-9487-3F65C588A09F}" destId="{0A9A7D73-4360-4FF0-9B1A-39D3E4ABF987}" srcOrd="0" destOrd="0" parTransId="{4DFFFF46-D1FE-4AE7-AB06-9CD3994C991A}" sibTransId="{3BB9B4BE-98FE-468A-8D62-181914622327}"/>
    <dgm:cxn modelId="{81BF50B9-0527-4A0B-8F45-CE9EEE83F81F}" srcId="{2EC0BE1E-1201-450C-9487-3F65C588A09F}" destId="{76817453-4841-46AA-8E12-DAAA69AC528B}" srcOrd="1" destOrd="0" parTransId="{8C0B431A-507D-48D9-B642-61FF44A91855}" sibTransId="{8F349FF0-61A2-4CD6-A069-02D5254FBC92}"/>
    <dgm:cxn modelId="{82E2E81E-868F-4CD3-BC37-A8192FBCE1A7}" srcId="{256351F0-ADF8-49ED-99D6-9B266A410A65}" destId="{CC570FE9-AD91-455F-9495-BA78AC608DBF}" srcOrd="0" destOrd="0" parTransId="{DCCCFE81-63D3-45A6-AD6B-B7FA848C7271}" sibTransId="{3FEB6877-9585-4BBE-BEEA-DEC106E41340}"/>
    <dgm:cxn modelId="{E6776F5B-A181-4924-B6B8-79382AB80260}" type="presOf" srcId="{0A9A7D73-4360-4FF0-9B1A-39D3E4ABF987}" destId="{07D6FFA0-87C6-4113-A2C4-3F0269A1575B}" srcOrd="0" destOrd="0" presId="urn:microsoft.com/office/officeart/2005/8/layout/vList5"/>
    <dgm:cxn modelId="{032A04C4-D3E6-49B7-9274-52102AA759B9}" type="presOf" srcId="{CC570FE9-AD91-455F-9495-BA78AC608DBF}" destId="{0B0E3CCC-3A42-4A29-AC9A-A28086285133}" srcOrd="0" destOrd="0" presId="urn:microsoft.com/office/officeart/2005/8/layout/vList5"/>
    <dgm:cxn modelId="{A6C6A22F-5642-4385-A80A-0C57D3B31FCE}" srcId="{76817453-4841-46AA-8E12-DAAA69AC528B}" destId="{17239790-3229-4348-8728-974B7B7CABE1}" srcOrd="1" destOrd="0" parTransId="{299151F9-8B2D-4BC0-8043-3209474FC04A}" sibTransId="{63FDF1CC-E472-4A9F-AB25-A38AFC2CBD82}"/>
    <dgm:cxn modelId="{BDF8D172-C272-4F1B-A88B-BE41A92DFEA9}" type="presOf" srcId="{17239790-3229-4348-8728-974B7B7CABE1}" destId="{C54BADAA-3B00-47CD-83F9-4723BE542506}" srcOrd="0" destOrd="1" presId="urn:microsoft.com/office/officeart/2005/8/layout/vList5"/>
    <dgm:cxn modelId="{6806E774-BE9C-4E5C-B05C-C5830FDE4AA1}" srcId="{256351F0-ADF8-49ED-99D6-9B266A410A65}" destId="{012C56C9-948C-4AE8-A653-DAE55A5398BE}" srcOrd="2" destOrd="0" parTransId="{325831A0-F37E-48F7-81A8-4A0B062C073D}" sibTransId="{E6328658-10E6-4960-A09E-87D7AF2A8A23}"/>
    <dgm:cxn modelId="{801E4632-16CF-456A-BA24-56A6E04ED0A8}" type="presOf" srcId="{76817453-4841-46AA-8E12-DAAA69AC528B}" destId="{B0162BE4-282A-4F38-B7E8-64E30424AA5F}" srcOrd="0" destOrd="0" presId="urn:microsoft.com/office/officeart/2005/8/layout/vList5"/>
    <dgm:cxn modelId="{BC42F492-A796-45ED-BDAC-4B4928559EAE}" srcId="{0A9A7D73-4360-4FF0-9B1A-39D3E4ABF987}" destId="{6755B286-CEE1-497F-856C-9ABBB99F369A}" srcOrd="0" destOrd="0" parTransId="{7252D35C-4C7D-4DE3-9BA3-D78DA79CEDC4}" sibTransId="{B4D01446-288A-4750-A241-92420E156DB3}"/>
    <dgm:cxn modelId="{4A0EDF2A-0892-4D3C-B6C6-B8EAC2517F04}" srcId="{0A9A7D73-4360-4FF0-9B1A-39D3E4ABF987}" destId="{ACA79D03-8D5B-47C3-8F4B-09D3BEB12105}" srcOrd="2" destOrd="0" parTransId="{375EE96B-5DA2-4584-834B-CFDA7C1303FD}" sibTransId="{07745DF0-41DA-42B0-B94B-AABDF5116C1E}"/>
    <dgm:cxn modelId="{3C397472-D612-42F9-8624-B89A0481B02D}" type="presOf" srcId="{92CFBBEC-71B5-4221-90D3-5F0D2BB1C2F0}" destId="{365F07B2-6CA7-4125-99B7-7BAAB106BAED}" srcOrd="0" destOrd="1" presId="urn:microsoft.com/office/officeart/2005/8/layout/vList5"/>
    <dgm:cxn modelId="{2E9DDB0E-EDA3-4EA4-8DD2-6F0180FB44CC}" srcId="{256351F0-ADF8-49ED-99D6-9B266A410A65}" destId="{CF2F6CEB-25B0-4FF5-8D3A-7BDD11B879B6}" srcOrd="1" destOrd="0" parTransId="{05072B30-D520-498B-B18E-29A16101092B}" sibTransId="{E9029F5D-4378-4462-A057-CCDFCB196D00}"/>
    <dgm:cxn modelId="{EE12C296-6B89-4185-82EF-FBAD17563AFD}" type="presOf" srcId="{012C56C9-948C-4AE8-A653-DAE55A5398BE}" destId="{0B0E3CCC-3A42-4A29-AC9A-A28086285133}" srcOrd="0" destOrd="2" presId="urn:microsoft.com/office/officeart/2005/8/layout/vList5"/>
    <dgm:cxn modelId="{EF7B68FD-FD7C-4832-A7C3-BAB771AB3F1C}" srcId="{76817453-4841-46AA-8E12-DAAA69AC528B}" destId="{F3B220E5-D580-4B5B-B1EE-484FD785CD91}" srcOrd="0" destOrd="0" parTransId="{5134F9B2-80C0-4057-8201-240793B043DD}" sibTransId="{B2AC4092-5CAD-45A7-9263-087E030A98BB}"/>
    <dgm:cxn modelId="{4FC8A646-3576-4391-8B35-C21B1BEAAB65}" type="presOf" srcId="{2EC0BE1E-1201-450C-9487-3F65C588A09F}" destId="{9007D57B-7B33-4CFF-A500-104B015F19B4}" srcOrd="0" destOrd="0" presId="urn:microsoft.com/office/officeart/2005/8/layout/vList5"/>
    <dgm:cxn modelId="{26B809A5-AFF5-4DB5-96FE-5F735CF8E332}" type="presOf" srcId="{ACA79D03-8D5B-47C3-8F4B-09D3BEB12105}" destId="{365F07B2-6CA7-4125-99B7-7BAAB106BAED}" srcOrd="0" destOrd="2" presId="urn:microsoft.com/office/officeart/2005/8/layout/vList5"/>
    <dgm:cxn modelId="{39D3C883-05C5-4570-AE1C-08BAF2AD69C7}" srcId="{2EC0BE1E-1201-450C-9487-3F65C588A09F}" destId="{256351F0-ADF8-49ED-99D6-9B266A410A65}" srcOrd="2" destOrd="0" parTransId="{FF51998D-20B9-44BD-B212-E6A5CC956D32}" sibTransId="{7AEAB73F-E2B5-4753-9EE3-CEF4405A25F1}"/>
    <dgm:cxn modelId="{6AB03850-9256-4B1C-B1CD-61095AEA4817}" type="presParOf" srcId="{9007D57B-7B33-4CFF-A500-104B015F19B4}" destId="{9327F892-EEC7-4C22-BC3D-F4DAA6A7FF05}" srcOrd="0" destOrd="0" presId="urn:microsoft.com/office/officeart/2005/8/layout/vList5"/>
    <dgm:cxn modelId="{5B2E75F3-0CDE-41F5-905C-C27C59142903}" type="presParOf" srcId="{9327F892-EEC7-4C22-BC3D-F4DAA6A7FF05}" destId="{07D6FFA0-87C6-4113-A2C4-3F0269A1575B}" srcOrd="0" destOrd="0" presId="urn:microsoft.com/office/officeart/2005/8/layout/vList5"/>
    <dgm:cxn modelId="{374D8E94-A5A2-493C-A3B7-19B19AD1F85C}" type="presParOf" srcId="{9327F892-EEC7-4C22-BC3D-F4DAA6A7FF05}" destId="{365F07B2-6CA7-4125-99B7-7BAAB106BAED}" srcOrd="1" destOrd="0" presId="urn:microsoft.com/office/officeart/2005/8/layout/vList5"/>
    <dgm:cxn modelId="{C6250801-A952-4203-BBB1-4E10680660AF}" type="presParOf" srcId="{9007D57B-7B33-4CFF-A500-104B015F19B4}" destId="{4DE45B35-8C69-40CB-A72C-CB9C10D8C8AF}" srcOrd="1" destOrd="0" presId="urn:microsoft.com/office/officeart/2005/8/layout/vList5"/>
    <dgm:cxn modelId="{546A7D3E-1722-4514-956C-63640492EEA6}" type="presParOf" srcId="{9007D57B-7B33-4CFF-A500-104B015F19B4}" destId="{240F7BBB-E4B0-4BB4-9F7C-2EA8DB51ED14}" srcOrd="2" destOrd="0" presId="urn:microsoft.com/office/officeart/2005/8/layout/vList5"/>
    <dgm:cxn modelId="{799FD144-59F3-41BC-93E2-714524C0B3F1}" type="presParOf" srcId="{240F7BBB-E4B0-4BB4-9F7C-2EA8DB51ED14}" destId="{B0162BE4-282A-4F38-B7E8-64E30424AA5F}" srcOrd="0" destOrd="0" presId="urn:microsoft.com/office/officeart/2005/8/layout/vList5"/>
    <dgm:cxn modelId="{09D2B517-839F-40C9-94C8-0C2A1ED73FE4}" type="presParOf" srcId="{240F7BBB-E4B0-4BB4-9F7C-2EA8DB51ED14}" destId="{C54BADAA-3B00-47CD-83F9-4723BE542506}" srcOrd="1" destOrd="0" presId="urn:microsoft.com/office/officeart/2005/8/layout/vList5"/>
    <dgm:cxn modelId="{795749E3-5B0F-420F-A141-D5C9173A483D}" type="presParOf" srcId="{9007D57B-7B33-4CFF-A500-104B015F19B4}" destId="{70C53703-B29F-484B-9D47-60731EAA0D7C}" srcOrd="3" destOrd="0" presId="urn:microsoft.com/office/officeart/2005/8/layout/vList5"/>
    <dgm:cxn modelId="{09CEA405-2378-4F20-8631-23DE362D4ADF}" type="presParOf" srcId="{9007D57B-7B33-4CFF-A500-104B015F19B4}" destId="{3C8B6162-B4C7-4BD4-915E-B93397F6CAC9}" srcOrd="4" destOrd="0" presId="urn:microsoft.com/office/officeart/2005/8/layout/vList5"/>
    <dgm:cxn modelId="{D1709BE4-0DD7-42C2-A054-01B68382ABB8}" type="presParOf" srcId="{3C8B6162-B4C7-4BD4-915E-B93397F6CAC9}" destId="{C4E12074-4E8D-472A-90B9-5F4DCEADD1C7}" srcOrd="0" destOrd="0" presId="urn:microsoft.com/office/officeart/2005/8/layout/vList5"/>
    <dgm:cxn modelId="{0906BC18-4739-424A-B12C-DE3F90AD54EF}" type="presParOf" srcId="{3C8B6162-B4C7-4BD4-915E-B93397F6CAC9}" destId="{0B0E3CCC-3A42-4A29-AC9A-A28086285133}" srcOrd="1" destOrd="0" presId="urn:microsoft.com/office/officeart/2005/8/layout/vList5"/>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image" Target="../media/image78.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idx="2"/>
          </p:nvPr>
        </p:nvSpPr>
        <p:spPr bwMode="auto">
          <a:xfrm>
            <a:off x="1190625" y="703263"/>
            <a:ext cx="4624388" cy="347027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33450" y="4413250"/>
            <a:ext cx="5137150" cy="4179888"/>
          </a:xfrm>
          <a:prstGeom prst="rect">
            <a:avLst/>
          </a:prstGeom>
          <a:noFill/>
          <a:ln w="12700">
            <a:noFill/>
            <a:miter lim="800000"/>
            <a:headEnd/>
            <a:tailEnd/>
          </a:ln>
          <a:effectLst/>
        </p:spPr>
        <p:txBody>
          <a:bodyPr vert="horz" wrap="square" lIns="91937" tIns="45162" rIns="91937" bIns="451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w="9525"/>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4294967295"/>
          </p:nvPr>
        </p:nvSpPr>
        <p:spPr bwMode="auto">
          <a:xfrm>
            <a:off x="3967163" y="8824913"/>
            <a:ext cx="3035300" cy="463550"/>
          </a:xfrm>
          <a:prstGeom prst="rect">
            <a:avLst/>
          </a:prstGeom>
          <a:noFill/>
          <a:ln>
            <a:miter lim="800000"/>
            <a:headEnd/>
            <a:tailEnd/>
          </a:ln>
        </p:spPr>
        <p:txBody>
          <a:bodyPr lIns="92226" tIns="46113" rIns="92226" bIns="46113"/>
          <a:lstStyle/>
          <a:p>
            <a:fld id="{7AF6130A-74ED-4478-8059-7730F6651541}" type="slidenum">
              <a:rPr lang="en-US"/>
              <a:pPr/>
              <a:t>12</a:t>
            </a:fld>
            <a:endParaRPr 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w="9525"/>
        </p:spPr>
        <p:txBody>
          <a:bodyPr/>
          <a:lstStyle/>
          <a:p>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w="9525"/>
        </p:spPr>
        <p:txBody>
          <a:bodyPr/>
          <a:lstStyle/>
          <a:p>
            <a:pPr eaLnBrk="1" hangingPunct="1">
              <a:spcBef>
                <a:spcPct val="0"/>
              </a:spcBef>
            </a:pPr>
            <a:endParaRPr lang="en-US" smtClean="0">
              <a:latin typeface="Arial" pitchFamily="34" charset="0"/>
            </a:endParaRPr>
          </a:p>
        </p:txBody>
      </p:sp>
      <p:sp>
        <p:nvSpPr>
          <p:cNvPr id="197636" name="Slide Number Placeholder 3"/>
          <p:cNvSpPr>
            <a:spLocks noGrp="1"/>
          </p:cNvSpPr>
          <p:nvPr>
            <p:ph type="sldNum" sz="quarter" idx="4294967295"/>
          </p:nvPr>
        </p:nvSpPr>
        <p:spPr bwMode="auto">
          <a:xfrm>
            <a:off x="3967163" y="8823325"/>
            <a:ext cx="3035300" cy="465138"/>
          </a:xfrm>
          <a:prstGeom prst="rect">
            <a:avLst/>
          </a:prstGeom>
          <a:noFill/>
          <a:ln>
            <a:miter lim="800000"/>
            <a:headEnd/>
            <a:tailEnd/>
          </a:ln>
        </p:spPr>
        <p:txBody>
          <a:bodyPr lIns="93078" tIns="46538" rIns="93078" bIns="46538"/>
          <a:lstStyle/>
          <a:p>
            <a:fld id="{E6F1BE9A-3DDF-42EA-9813-D686EAC552D3}" type="slidenum">
              <a:rPr lang="en-US">
                <a:solidFill>
                  <a:srgbClr val="000000"/>
                </a:solidFill>
              </a:rPr>
              <a:pPr/>
              <a:t>19</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w="9525"/>
        </p:spPr>
        <p:txBody>
          <a:bodyPr/>
          <a:lstStyle/>
          <a:p>
            <a:pPr eaLnBrk="1" hangingPunct="1">
              <a:spcBef>
                <a:spcPct val="0"/>
              </a:spcBef>
            </a:pPr>
            <a:endParaRPr lang="en-US" smtClean="0">
              <a:latin typeface="Arial" pitchFamily="34" charset="0"/>
            </a:endParaRPr>
          </a:p>
        </p:txBody>
      </p:sp>
      <p:sp>
        <p:nvSpPr>
          <p:cNvPr id="198660" name="Slide Number Placeholder 3"/>
          <p:cNvSpPr>
            <a:spLocks noGrp="1"/>
          </p:cNvSpPr>
          <p:nvPr>
            <p:ph type="sldNum" sz="quarter" idx="4294967295"/>
          </p:nvPr>
        </p:nvSpPr>
        <p:spPr bwMode="auto">
          <a:xfrm>
            <a:off x="3967163" y="8823325"/>
            <a:ext cx="3035300" cy="465138"/>
          </a:xfrm>
          <a:prstGeom prst="rect">
            <a:avLst/>
          </a:prstGeom>
          <a:noFill/>
          <a:ln>
            <a:miter lim="800000"/>
            <a:headEnd/>
            <a:tailEnd/>
          </a:ln>
        </p:spPr>
        <p:txBody>
          <a:bodyPr lIns="93069" tIns="46534" rIns="93069" bIns="46534"/>
          <a:lstStyle/>
          <a:p>
            <a:fld id="{AEA1E988-FF81-4AB3-809D-4AB3520243F9}" type="slidenum">
              <a:rPr lang="en-US"/>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4294967295"/>
          </p:nvPr>
        </p:nvSpPr>
        <p:spPr bwMode="auto">
          <a:xfrm>
            <a:off x="3965575" y="8823325"/>
            <a:ext cx="3036888" cy="465138"/>
          </a:xfrm>
          <a:prstGeom prst="rect">
            <a:avLst/>
          </a:prstGeom>
          <a:noFill/>
          <a:ln>
            <a:miter lim="800000"/>
            <a:headEnd/>
            <a:tailEnd/>
          </a:ln>
        </p:spPr>
        <p:txBody>
          <a:bodyPr lIns="92156" tIns="46078" rIns="92156" bIns="46078"/>
          <a:lstStyle/>
          <a:p>
            <a:pPr eaLnBrk="0" hangingPunct="0">
              <a:lnSpc>
                <a:spcPct val="80000"/>
              </a:lnSpc>
            </a:pPr>
            <a:fld id="{000CCBA4-FEA3-474B-895A-1A248607A0FF}" type="slidenum">
              <a:rPr lang="en-US">
                <a:solidFill>
                  <a:srgbClr val="000000"/>
                </a:solidFill>
              </a:rPr>
              <a:pPr eaLnBrk="0" hangingPunct="0">
                <a:lnSpc>
                  <a:spcPct val="80000"/>
                </a:lnSpc>
              </a:pPr>
              <a:t>21</a:t>
            </a:fld>
            <a:endParaRPr lang="en-US">
              <a:solidFill>
                <a:srgbClr val="000000"/>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w="9525"/>
        </p:spPr>
        <p:txBody>
          <a:bodyPr/>
          <a:lstStyle/>
          <a:p>
            <a:pPr eaLnBrk="1" hangingPunct="1">
              <a:spcBef>
                <a:spcPct val="0"/>
              </a:spcBef>
            </a:pPr>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w="9525"/>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4294967295"/>
          </p:nvPr>
        </p:nvSpPr>
        <p:spPr bwMode="auto">
          <a:xfrm>
            <a:off x="3967163" y="8824913"/>
            <a:ext cx="3035300" cy="463550"/>
          </a:xfrm>
          <a:prstGeom prst="rect">
            <a:avLst/>
          </a:prstGeom>
          <a:noFill/>
          <a:ln>
            <a:miter lim="800000"/>
            <a:headEnd/>
            <a:tailEnd/>
          </a:ln>
        </p:spPr>
        <p:txBody>
          <a:bodyPr lIns="92156" tIns="46078" rIns="92156" bIns="46078"/>
          <a:lstStyle/>
          <a:p>
            <a:pPr eaLnBrk="0" hangingPunct="0">
              <a:lnSpc>
                <a:spcPct val="80000"/>
              </a:lnSpc>
            </a:pPr>
            <a:fld id="{5A6AA4E5-D647-47D5-B918-1326533A593D}" type="slidenum">
              <a:rPr lang="en-US">
                <a:solidFill>
                  <a:srgbClr val="000000"/>
                </a:solidFill>
              </a:rPr>
              <a:pPr eaLnBrk="0" hangingPunct="0">
                <a:lnSpc>
                  <a:spcPct val="80000"/>
                </a:lnSpc>
              </a:pPr>
              <a:t>23</a:t>
            </a:fld>
            <a:endParaRPr lang="en-US">
              <a:solidFill>
                <a:srgbClr val="000000"/>
              </a:solidFill>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w="9525"/>
        </p:spPr>
        <p:txBody>
          <a:bodyPr/>
          <a:lstStyle/>
          <a:p>
            <a:pPr eaLnBrk="1" hangingPunct="1">
              <a:spcBef>
                <a:spcPct val="0"/>
              </a:spcBef>
            </a:pPr>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w="9525"/>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4294967295"/>
          </p:nvPr>
        </p:nvSpPr>
        <p:spPr bwMode="auto">
          <a:xfrm>
            <a:off x="3965575" y="8823325"/>
            <a:ext cx="3036888" cy="465138"/>
          </a:xfrm>
          <a:prstGeom prst="rect">
            <a:avLst/>
          </a:prstGeom>
          <a:noFill/>
          <a:ln>
            <a:miter lim="800000"/>
            <a:headEnd/>
            <a:tailEnd/>
          </a:ln>
        </p:spPr>
        <p:txBody>
          <a:bodyPr lIns="88067" tIns="44034" rIns="88067" bIns="44034"/>
          <a:lstStyle/>
          <a:p>
            <a:pPr defTabSz="900113"/>
            <a:fld id="{D143FB8F-1E56-4832-B23E-0BE11837D8FA}" type="slidenum">
              <a:rPr lang="en-US">
                <a:solidFill>
                  <a:srgbClr val="000000"/>
                </a:solidFill>
              </a:rPr>
              <a:pPr defTabSz="900113"/>
              <a:t>25</a:t>
            </a:fld>
            <a:endParaRPr lang="en-US">
              <a:solidFill>
                <a:srgbClr val="000000"/>
              </a:solidFill>
            </a:endParaRPr>
          </a:p>
        </p:txBody>
      </p:sp>
      <p:sp>
        <p:nvSpPr>
          <p:cNvPr id="203779" name="Rectangle 2"/>
          <p:cNvSpPr>
            <a:spLocks noGrp="1" noRot="1" noChangeAspect="1" noChangeArrowheads="1" noTextEdit="1"/>
          </p:cNvSpPr>
          <p:nvPr>
            <p:ph type="sldImg"/>
          </p:nvPr>
        </p:nvSpPr>
        <p:spPr>
          <a:xfrm>
            <a:off x="1184275" y="696913"/>
            <a:ext cx="4641850" cy="3482975"/>
          </a:xfrm>
          <a:ln/>
        </p:spPr>
      </p:sp>
      <p:sp>
        <p:nvSpPr>
          <p:cNvPr id="203780" name="Rectangle 3"/>
          <p:cNvSpPr>
            <a:spLocks noGrp="1" noChangeArrowheads="1"/>
          </p:cNvSpPr>
          <p:nvPr>
            <p:ph type="body" idx="1"/>
          </p:nvPr>
        </p:nvSpPr>
        <p:spPr>
          <a:xfrm>
            <a:off x="935038" y="4413250"/>
            <a:ext cx="5133975" cy="4179888"/>
          </a:xfrm>
          <a:noFill/>
          <a:ln w="9525"/>
        </p:spPr>
        <p:txBody>
          <a:bodyPr lIns="92273" tIns="46138" rIns="92273" bIns="46138"/>
          <a:lstStyle/>
          <a:p>
            <a:endParaRPr lang="en-US" altLang="ko-KR" sz="1700" smtClean="0">
              <a:latin typeface="Arial" pitchFamily="34" charset="0"/>
              <a:ea typeface="굴림"/>
              <a:cs typeface="굴림"/>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w="9525"/>
        </p:spPr>
        <p:txBody>
          <a:bodyPr/>
          <a:lstStyle/>
          <a:p>
            <a:pPr eaLnBrk="1" hangingPunct="1">
              <a:spcBef>
                <a:spcPct val="0"/>
              </a:spcBef>
            </a:pPr>
            <a:endParaRPr lang="en-US" smtClean="0">
              <a:latin typeface="Arial" pitchFamily="34" charset="0"/>
            </a:endParaRPr>
          </a:p>
        </p:txBody>
      </p:sp>
      <p:sp>
        <p:nvSpPr>
          <p:cNvPr id="205828" name="Slide Number Placeholder 3"/>
          <p:cNvSpPr>
            <a:spLocks noGrp="1"/>
          </p:cNvSpPr>
          <p:nvPr>
            <p:ph type="sldNum" sz="quarter" idx="4294967295"/>
          </p:nvPr>
        </p:nvSpPr>
        <p:spPr bwMode="auto">
          <a:xfrm>
            <a:off x="3967163" y="8823325"/>
            <a:ext cx="3035300" cy="465138"/>
          </a:xfrm>
          <a:prstGeom prst="rect">
            <a:avLst/>
          </a:prstGeom>
          <a:noFill/>
          <a:ln>
            <a:miter lim="800000"/>
            <a:headEnd/>
            <a:tailEnd/>
          </a:ln>
        </p:spPr>
        <p:txBody>
          <a:bodyPr lIns="93064" tIns="46532" rIns="93064" bIns="46532"/>
          <a:lstStyle/>
          <a:p>
            <a:fld id="{4B638719-6302-4FAA-8879-674BBEB1642C}" type="slidenum">
              <a:rPr lang="en-US">
                <a:solidFill>
                  <a:srgbClr val="000000"/>
                </a:solidFill>
              </a:rPr>
              <a:pPr/>
              <a:t>27</a:t>
            </a:fld>
            <a:endParaRPr 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973513" y="8845550"/>
            <a:ext cx="3055937" cy="457200"/>
          </a:xfrm>
          <a:prstGeom prst="rect">
            <a:avLst/>
          </a:prstGeom>
          <a:noFill/>
          <a:ln w="9525">
            <a:noFill/>
            <a:miter lim="800000"/>
            <a:headEnd/>
            <a:tailEnd/>
          </a:ln>
        </p:spPr>
        <p:txBody>
          <a:bodyPr lIns="91135" tIns="45568" rIns="91135" bIns="45568" anchor="b"/>
          <a:lstStyle/>
          <a:p>
            <a:pPr algn="r" defTabSz="911225" eaLnBrk="0" hangingPunct="0"/>
            <a:fld id="{3541308C-F5F1-4348-B8BE-CF185BE7114F}" type="slidenum">
              <a:rPr lang="en-US" sz="1200" b="0">
                <a:solidFill>
                  <a:srgbClr val="000000"/>
                </a:solidFill>
                <a:latin typeface="Times New Roman" pitchFamily="18" charset="0"/>
              </a:rPr>
              <a:pPr algn="r" defTabSz="911225" eaLnBrk="0" hangingPunct="0"/>
              <a:t>28</a:t>
            </a:fld>
            <a:endParaRPr lang="en-US" sz="1200" b="0">
              <a:solidFill>
                <a:srgbClr val="000000"/>
              </a:solidFill>
              <a:latin typeface="Times New Roman" pitchFamily="18" charset="0"/>
            </a:endParaRPr>
          </a:p>
        </p:txBody>
      </p:sp>
      <p:sp>
        <p:nvSpPr>
          <p:cNvPr id="206851" name="Rectangle 2"/>
          <p:cNvSpPr>
            <a:spLocks noGrp="1" noRot="1" noChangeAspect="1" noChangeArrowheads="1" noTextEdit="1"/>
          </p:cNvSpPr>
          <p:nvPr>
            <p:ph type="sldImg"/>
          </p:nvPr>
        </p:nvSpPr>
        <p:spPr>
          <a:xfrm>
            <a:off x="1343025" y="533400"/>
            <a:ext cx="4668838" cy="3502025"/>
          </a:xfrm>
          <a:ln/>
        </p:spPr>
      </p:sp>
      <p:sp>
        <p:nvSpPr>
          <p:cNvPr id="206852" name="Rectangle 3"/>
          <p:cNvSpPr>
            <a:spLocks noGrp="1" noChangeArrowheads="1"/>
          </p:cNvSpPr>
          <p:nvPr>
            <p:ph type="body" idx="1"/>
          </p:nvPr>
        </p:nvSpPr>
        <p:spPr>
          <a:noFill/>
          <a:ln w="9525"/>
        </p:spPr>
        <p:txBody>
          <a:bodyPr/>
          <a:lstStyle/>
          <a:p>
            <a:r>
              <a:rPr lang="en-US" smtClean="0">
                <a:latin typeface="Arial" pitchFamily="34" charset="0"/>
              </a:rPr>
              <a:t>Here’s the performance by origin market for 2008 and for 2009 YTD.  Total international and Mexico YTD reflects only the portion of Mexico captured by the I-94 program, which is all air travel and border traffic beyond the official 40km border zone.  This portion is typically about a third of total Mexico annually.</a:t>
            </a:r>
          </a:p>
          <a:p>
            <a:endParaRPr lang="en-US" smtClean="0">
              <a:latin typeface="Arial" pitchFamily="34" charset="0"/>
            </a:endParaRPr>
          </a:p>
          <a:p>
            <a:r>
              <a:rPr lang="en-US" smtClean="0">
                <a:latin typeface="Arial" pitchFamily="34" charset="0"/>
              </a:rPr>
              <a:t>2008 EOY Highlights:</a:t>
            </a:r>
          </a:p>
          <a:p>
            <a:r>
              <a:rPr lang="en-US" smtClean="0">
                <a:latin typeface="Arial" pitchFamily="34" charset="0"/>
              </a:rPr>
              <a:t>	*   17 of the top 20 markets </a:t>
            </a:r>
            <a:r>
              <a:rPr lang="en-US" b="1" smtClean="0">
                <a:latin typeface="Arial" pitchFamily="34" charset="0"/>
              </a:rPr>
              <a:t>UP</a:t>
            </a:r>
            <a:r>
              <a:rPr lang="en-US" smtClean="0">
                <a:latin typeface="Arial" pitchFamily="34" charset="0"/>
              </a:rPr>
              <a:t>.</a:t>
            </a:r>
          </a:p>
          <a:p>
            <a:r>
              <a:rPr lang="en-US" smtClean="0">
                <a:latin typeface="Arial" pitchFamily="34" charset="0"/>
              </a:rPr>
              <a:t>	*   bright spots Spain, France, China up 24+ %.</a:t>
            </a:r>
          </a:p>
          <a:p>
            <a:endParaRPr lang="en-US" smtClean="0">
              <a:latin typeface="Arial" pitchFamily="34" charset="0"/>
            </a:endParaRPr>
          </a:p>
          <a:p>
            <a:endParaRPr lang="en-US" smtClean="0">
              <a:latin typeface="Arial" pitchFamily="34" charset="0"/>
            </a:endParaRPr>
          </a:p>
          <a:p>
            <a:r>
              <a:rPr lang="en-US" smtClean="0">
                <a:latin typeface="Arial" pitchFamily="34" charset="0"/>
              </a:rPr>
              <a:t>2009 YTD Highlights:</a:t>
            </a:r>
          </a:p>
          <a:p>
            <a:r>
              <a:rPr lang="en-US" smtClean="0">
                <a:latin typeface="Arial" pitchFamily="34" charset="0"/>
              </a:rPr>
              <a:t>	*   17 of the top 20 markets are down.</a:t>
            </a:r>
          </a:p>
          <a:p>
            <a:r>
              <a:rPr lang="en-US" smtClean="0">
                <a:latin typeface="Arial" pitchFamily="34" charset="0"/>
              </a:rPr>
              <a:t>	*   bright spots are Brazil and Switzerland.</a:t>
            </a:r>
          </a:p>
          <a:p>
            <a:r>
              <a:rPr lang="en-US" smtClean="0">
                <a:latin typeface="Arial" pitchFamily="34" charset="0"/>
              </a:rPr>
              <a:t>	*   China is up through August, but has experienced large swings from month-to-month, moving the YTD change back-and-forth between positive and negative.</a:t>
            </a:r>
          </a:p>
          <a:p>
            <a:endParaRPr lang="en-US" smtClean="0">
              <a:latin typeface="Arial" pitchFamily="34" charset="0"/>
            </a:endParaRPr>
          </a:p>
          <a:p>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182688" y="696913"/>
            <a:ext cx="4643437" cy="3484562"/>
          </a:xfrm>
          <a:ln/>
        </p:spPr>
      </p:sp>
      <p:sp>
        <p:nvSpPr>
          <p:cNvPr id="209923" name="Rectangle 3"/>
          <p:cNvSpPr>
            <a:spLocks noGrp="1" noChangeArrowheads="1"/>
          </p:cNvSpPr>
          <p:nvPr>
            <p:ph type="body" idx="1"/>
          </p:nvPr>
        </p:nvSpPr>
        <p:spPr>
          <a:xfrm>
            <a:off x="700088" y="4413250"/>
            <a:ext cx="5603875" cy="4179888"/>
          </a:xfrm>
          <a:noFill/>
          <a:ln w="9525"/>
        </p:spPr>
        <p:txBody>
          <a:bodyPr lIns="91930" tIns="45159" rIns="91930" bIns="45159"/>
          <a:lstStyle/>
          <a:p>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2688" y="696913"/>
            <a:ext cx="4643437" cy="3484562"/>
          </a:xfrm>
          <a:ln/>
        </p:spPr>
      </p:sp>
      <p:sp>
        <p:nvSpPr>
          <p:cNvPr id="210947" name="Rectangle 3"/>
          <p:cNvSpPr>
            <a:spLocks noGrp="1" noChangeArrowheads="1"/>
          </p:cNvSpPr>
          <p:nvPr>
            <p:ph type="body" idx="1"/>
          </p:nvPr>
        </p:nvSpPr>
        <p:spPr>
          <a:xfrm>
            <a:off x="700088" y="4413250"/>
            <a:ext cx="5603875" cy="4179888"/>
          </a:xfrm>
          <a:noFill/>
          <a:ln w="9525"/>
        </p:spPr>
        <p:txBody>
          <a:bodyPr lIns="91930" tIns="45159" rIns="91930" bIns="45159"/>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w="9525"/>
        </p:spPr>
        <p:txBody>
          <a:bodyPr/>
          <a:lstStyle/>
          <a:p>
            <a:pPr eaLnBrk="1" hangingPunct="1"/>
            <a:endParaRPr lang="en-US" smtClean="0">
              <a:latin typeface="Arial" pitchFamily="34" charset="0"/>
            </a:endParaRPr>
          </a:p>
        </p:txBody>
      </p:sp>
      <p:sp>
        <p:nvSpPr>
          <p:cNvPr id="214020" name="Slide Number Placeholder 3"/>
          <p:cNvSpPr>
            <a:spLocks noGrp="1"/>
          </p:cNvSpPr>
          <p:nvPr>
            <p:ph type="sldNum" sz="quarter" idx="4294967295"/>
          </p:nvPr>
        </p:nvSpPr>
        <p:spPr bwMode="auto">
          <a:xfrm>
            <a:off x="3967163" y="8823325"/>
            <a:ext cx="3035300" cy="465138"/>
          </a:xfrm>
          <a:prstGeom prst="rect">
            <a:avLst/>
          </a:prstGeom>
          <a:noFill/>
          <a:ln>
            <a:miter lim="800000"/>
            <a:headEnd/>
            <a:tailEnd/>
          </a:ln>
        </p:spPr>
        <p:txBody>
          <a:bodyPr lIns="93097" tIns="46548" rIns="93097" bIns="46548"/>
          <a:lstStyle/>
          <a:p>
            <a:pPr algn="r"/>
            <a:fld id="{CCDCA59D-813E-42B6-8985-8034EE306F93}" type="slidenum">
              <a:rPr lang="en-US" sz="1200">
                <a:solidFill>
                  <a:srgbClr val="000000"/>
                </a:solidFill>
              </a:rPr>
              <a:pPr algn="r"/>
              <a:t>35</a:t>
            </a:fld>
            <a:endParaRPr 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w="9525"/>
        </p:spPr>
        <p:txBody>
          <a:bodyPr/>
          <a:lstStyle/>
          <a:p>
            <a:r>
              <a:rPr lang="en-US" smtClean="0">
                <a:latin typeface="Interstate LT"/>
              </a:rPr>
              <a:t>A confirmation that this is A Large, Affluent Market – 78%/118.3 Million Adults Annually</a:t>
            </a:r>
          </a:p>
          <a:p>
            <a:r>
              <a:rPr lang="en-US" smtClean="0">
                <a:latin typeface="Interstate LT"/>
              </a:rPr>
              <a:t>	HHI: 33% over $75,000</a:t>
            </a:r>
          </a:p>
          <a:p>
            <a:r>
              <a:rPr lang="en-US" smtClean="0">
                <a:latin typeface="Interstate LT"/>
              </a:rPr>
              <a:t>	Spend More: $994 vs. $611</a:t>
            </a:r>
          </a:p>
          <a:p>
            <a:r>
              <a:rPr lang="en-US" smtClean="0">
                <a:latin typeface="Interstate LT"/>
              </a:rPr>
              <a:t>	Travel More Frequently: 5.01` vs. 2.98 in last year</a:t>
            </a:r>
          </a:p>
          <a:p>
            <a:r>
              <a:rPr lang="en-US" smtClean="0">
                <a:latin typeface="Interstate LT"/>
              </a:rPr>
              <a:t>	Stay Longer: Average 6 nights</a:t>
            </a:r>
          </a:p>
          <a:p>
            <a:endParaRPr lang="en-US" smtClean="0">
              <a:latin typeface="Interstate LT"/>
            </a:endParaRPr>
          </a:p>
        </p:txBody>
      </p:sp>
      <p:sp>
        <p:nvSpPr>
          <p:cNvPr id="219140" name="Slide Number Placeholder 3"/>
          <p:cNvSpPr>
            <a:spLocks noGrp="1"/>
          </p:cNvSpPr>
          <p:nvPr>
            <p:ph type="sldNum" sz="quarter" idx="4294967295"/>
          </p:nvPr>
        </p:nvSpPr>
        <p:spPr bwMode="auto">
          <a:xfrm>
            <a:off x="3965575" y="8823325"/>
            <a:ext cx="3036888" cy="465138"/>
          </a:xfrm>
          <a:prstGeom prst="rect">
            <a:avLst/>
          </a:prstGeom>
          <a:noFill/>
          <a:ln>
            <a:miter lim="800000"/>
            <a:headEnd/>
            <a:tailEnd/>
          </a:ln>
        </p:spPr>
        <p:txBody>
          <a:bodyPr lIns="91361" tIns="45681" rIns="91361" bIns="45681"/>
          <a:lstStyle/>
          <a:p>
            <a:pPr defTabSz="930275"/>
            <a:fld id="{85329545-487C-4361-AE85-701A8BEA806F}" type="slidenum">
              <a:rPr lang="en-US">
                <a:solidFill>
                  <a:srgbClr val="000000"/>
                </a:solidFill>
              </a:rPr>
              <a:pPr defTabSz="930275"/>
              <a:t>44</a:t>
            </a:fld>
            <a:endParaRPr 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w="9525"/>
        </p:spPr>
        <p:txBody>
          <a:bodyPr/>
          <a:lstStyle/>
          <a:p>
            <a:pPr>
              <a:buFontTx/>
              <a:buChar char="•"/>
            </a:pPr>
            <a:endParaRPr lang="en-US" sz="1000" smtClean="0">
              <a:latin typeface="Arial" pitchFamily="34" charset="0"/>
            </a:endParaRPr>
          </a:p>
          <a:p>
            <a:pPr>
              <a:buFontTx/>
              <a:buChar char="•"/>
            </a:pPr>
            <a:r>
              <a:rPr lang="en-US" sz="1000" smtClean="0">
                <a:latin typeface="Arial" pitchFamily="34" charset="0"/>
              </a:rPr>
              <a:t>Changing travel’s identity – becoming necessary rather than frivolous – will not happen overnight.</a:t>
            </a:r>
          </a:p>
          <a:p>
            <a:pPr>
              <a:buFontTx/>
              <a:buChar char="•"/>
            </a:pPr>
            <a:r>
              <a:rPr lang="en-US" sz="1000" smtClean="0">
                <a:latin typeface="Arial" pitchFamily="34" charset="0"/>
              </a:rPr>
              <a:t>We will need a concerted, holistic and smart strategy.</a:t>
            </a:r>
          </a:p>
          <a:p>
            <a:pPr>
              <a:buFontTx/>
              <a:buChar char="•"/>
            </a:pPr>
            <a:r>
              <a:rPr lang="en-US" sz="1000" smtClean="0">
                <a:latin typeface="Arial" pitchFamily="34" charset="0"/>
              </a:rPr>
              <a:t>That strategy begins by setting a baseline:</a:t>
            </a:r>
          </a:p>
          <a:p>
            <a:pPr lvl="1">
              <a:buFontTx/>
              <a:buChar char="•"/>
            </a:pPr>
            <a:r>
              <a:rPr lang="en-US" sz="1000" smtClean="0">
                <a:latin typeface="Arial" pitchFamily="34" charset="0"/>
              </a:rPr>
              <a:t>What do people think of travel?</a:t>
            </a:r>
          </a:p>
          <a:p>
            <a:pPr lvl="1">
              <a:buFontTx/>
              <a:buChar char="•"/>
            </a:pPr>
            <a:r>
              <a:rPr lang="en-US" sz="1000" smtClean="0">
                <a:latin typeface="Arial" pitchFamily="34" charset="0"/>
              </a:rPr>
              <a:t>Why do they think the way they do?</a:t>
            </a:r>
          </a:p>
          <a:p>
            <a:pPr lvl="1">
              <a:buFontTx/>
              <a:buChar char="•"/>
            </a:pPr>
            <a:r>
              <a:rPr lang="en-US" sz="1000" smtClean="0">
                <a:latin typeface="Arial" pitchFamily="34" charset="0"/>
              </a:rPr>
              <a:t>And, what might make them think differently of travel and the industry as a whole?  </a:t>
            </a:r>
          </a:p>
          <a:p>
            <a:pPr>
              <a:buFontTx/>
              <a:buChar char="•"/>
            </a:pPr>
            <a:r>
              <a:rPr lang="en-US" sz="1000" smtClean="0">
                <a:latin typeface="Arial" pitchFamily="34" charset="0"/>
              </a:rPr>
              <a:t>At the spring board meeting, Rich Thau, President and Founder of Presentation Testing, talked about the process we might go through to better understand how target audiences would answer these questions.</a:t>
            </a:r>
          </a:p>
          <a:p>
            <a:pPr>
              <a:buFontTx/>
              <a:buChar char="•"/>
            </a:pPr>
            <a:r>
              <a:rPr lang="en-US" sz="1000" smtClean="0">
                <a:latin typeface="Arial" pitchFamily="34" charset="0"/>
              </a:rPr>
              <a:t>Since then, he held individual conversations with a dozen key opinion leaders and surveyed 400 more to get their views on travel and its importance relative to other industries.</a:t>
            </a:r>
          </a:p>
          <a:p>
            <a:pPr>
              <a:buFontTx/>
              <a:buChar char="•"/>
            </a:pPr>
            <a:r>
              <a:rPr lang="en-US" sz="1000" smtClean="0">
                <a:latin typeface="Arial" pitchFamily="34" charset="0"/>
              </a:rPr>
              <a:t>The information Rich is about to present is, in some respects, disappointing.  On the other hand, Rich’s data further confirms the immense opportunities available to this industry if we can harness its economic, grassroots and intrinsic powers.</a:t>
            </a:r>
          </a:p>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4294967295"/>
          </p:nvPr>
        </p:nvSpPr>
        <p:spPr bwMode="auto">
          <a:xfrm>
            <a:off x="3965575" y="8823325"/>
            <a:ext cx="3036888" cy="465138"/>
          </a:xfrm>
          <a:prstGeom prst="rect">
            <a:avLst/>
          </a:prstGeom>
          <a:noFill/>
          <a:ln>
            <a:miter lim="800000"/>
            <a:headEnd/>
            <a:tailEnd/>
          </a:ln>
        </p:spPr>
        <p:txBody>
          <a:bodyPr lIns="92360" tIns="46180" rIns="92360" bIns="46180"/>
          <a:lstStyle/>
          <a:p>
            <a:fld id="{B1DE1FD9-6F16-40B9-8277-DA3AA5B03567}" type="slidenum">
              <a:rPr lang="en-US">
                <a:solidFill>
                  <a:srgbClr val="000000"/>
                </a:solidFill>
              </a:rPr>
              <a:pPr/>
              <a:t>4</a:t>
            </a:fld>
            <a:endParaRPr lang="en-US">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w="9525"/>
        </p:spPr>
        <p:txBody>
          <a:bodyPr/>
          <a:lstStyle/>
          <a:p>
            <a:pPr>
              <a:spcBef>
                <a:spcPct val="0"/>
              </a:spcBef>
            </a:pPr>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82688" y="696913"/>
            <a:ext cx="4643437" cy="3484562"/>
          </a:xfrm>
          <a:ln/>
        </p:spPr>
      </p:sp>
      <p:sp>
        <p:nvSpPr>
          <p:cNvPr id="222211" name="Rectangle 3"/>
          <p:cNvSpPr>
            <a:spLocks noGrp="1" noChangeArrowheads="1"/>
          </p:cNvSpPr>
          <p:nvPr>
            <p:ph type="body" idx="1"/>
          </p:nvPr>
        </p:nvSpPr>
        <p:spPr>
          <a:xfrm>
            <a:off x="700088" y="4413250"/>
            <a:ext cx="5603875" cy="4179888"/>
          </a:xfrm>
          <a:noFill/>
          <a:ln w="9525"/>
        </p:spPr>
        <p:txBody>
          <a:bodyPr lIns="91930" tIns="45159" rIns="91930" bIns="45159"/>
          <a:lstStyle/>
          <a:p>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w="9525"/>
        </p:spPr>
        <p:txBody>
          <a:bodyPr/>
          <a:lstStyle/>
          <a:p>
            <a:pPr>
              <a:buFontTx/>
              <a:buChar char="•"/>
            </a:pPr>
            <a:r>
              <a:rPr lang="en-US" smtClean="0">
                <a:latin typeface="Arial" pitchFamily="34" charset="0"/>
              </a:rPr>
              <a:t>But what about the other $660 billion of our industry?</a:t>
            </a:r>
          </a:p>
          <a:p>
            <a:pPr>
              <a:buFontTx/>
              <a:buChar char="•"/>
            </a:pPr>
            <a:r>
              <a:rPr lang="en-US" smtClean="0">
                <a:latin typeface="Arial" pitchFamily="34" charset="0"/>
              </a:rPr>
              <a:t>That’s where the opportunity is. </a:t>
            </a:r>
          </a:p>
          <a:p>
            <a:pPr>
              <a:buFontTx/>
              <a:buChar char="•"/>
            </a:pPr>
            <a:r>
              <a:rPr lang="en-US" smtClean="0">
                <a:latin typeface="Arial" pitchFamily="34" charset="0"/>
              </a:rPr>
              <a:t>To become a bigger player in domestic leisure travel, meetings and events, and transient business travel is take this organization and this industry to new heights.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xfrm>
            <a:off x="1182688" y="696913"/>
            <a:ext cx="4643437" cy="3484562"/>
          </a:xfrm>
          <a:ln/>
        </p:spPr>
      </p:sp>
      <p:sp>
        <p:nvSpPr>
          <p:cNvPr id="230403" name="Rectangle 3"/>
          <p:cNvSpPr>
            <a:spLocks noGrp="1" noChangeArrowheads="1"/>
          </p:cNvSpPr>
          <p:nvPr>
            <p:ph type="body" idx="1"/>
          </p:nvPr>
        </p:nvSpPr>
        <p:spPr>
          <a:xfrm>
            <a:off x="700088" y="4413250"/>
            <a:ext cx="5603875" cy="4179888"/>
          </a:xfrm>
          <a:noFill/>
          <a:ln w="9525"/>
        </p:spPr>
        <p:txBody>
          <a:bodyPr lIns="91930" tIns="45159" rIns="91930" bIns="45159"/>
          <a:lstStyle/>
          <a:p>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81100" y="696913"/>
            <a:ext cx="4645025" cy="3482975"/>
          </a:xfrm>
          <a:ln/>
        </p:spPr>
      </p:sp>
      <p:sp>
        <p:nvSpPr>
          <p:cNvPr id="231427" name="Rectangle 4"/>
          <p:cNvSpPr>
            <a:spLocks noGrp="1" noChangeArrowheads="1"/>
          </p:cNvSpPr>
          <p:nvPr>
            <p:ph type="body" idx="1"/>
          </p:nvPr>
        </p:nvSpPr>
        <p:spPr>
          <a:xfrm>
            <a:off x="701675" y="4413250"/>
            <a:ext cx="5602288" cy="4179888"/>
          </a:xfrm>
          <a:noFill/>
          <a:ln w="9525"/>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1182688" y="696913"/>
            <a:ext cx="4643437" cy="3484562"/>
          </a:xfrm>
          <a:ln/>
        </p:spPr>
      </p:sp>
      <p:sp>
        <p:nvSpPr>
          <p:cNvPr id="232451" name="Rectangle 3"/>
          <p:cNvSpPr>
            <a:spLocks noGrp="1" noChangeArrowheads="1"/>
          </p:cNvSpPr>
          <p:nvPr>
            <p:ph type="body" idx="1"/>
          </p:nvPr>
        </p:nvSpPr>
        <p:spPr>
          <a:xfrm>
            <a:off x="700088" y="4413250"/>
            <a:ext cx="5603875" cy="4179888"/>
          </a:xfrm>
          <a:noFill/>
          <a:ln w="9525"/>
        </p:spPr>
        <p:txBody>
          <a:bodyPr lIns="91930" tIns="45159" rIns="91930" bIns="45159"/>
          <a:lstStyle/>
          <a:p>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4294967295"/>
          </p:nvPr>
        </p:nvSpPr>
        <p:spPr bwMode="auto">
          <a:xfrm>
            <a:off x="3965575" y="8823325"/>
            <a:ext cx="3036888" cy="465138"/>
          </a:xfrm>
          <a:prstGeom prst="rect">
            <a:avLst/>
          </a:prstGeom>
          <a:noFill/>
          <a:ln>
            <a:miter lim="800000"/>
            <a:headEnd/>
            <a:tailEnd/>
          </a:ln>
        </p:spPr>
        <p:txBody>
          <a:bodyPr lIns="92487" tIns="46244" rIns="92487" bIns="46244"/>
          <a:lstStyle/>
          <a:p>
            <a:fld id="{133BAB05-71F6-4BF2-9514-6D79AE370175}" type="slidenum">
              <a:rPr lang="en-US">
                <a:solidFill>
                  <a:srgbClr val="000000"/>
                </a:solidFill>
              </a:rPr>
              <a:pPr/>
              <a:t>58</a:t>
            </a:fld>
            <a:endParaRPr lang="en-US">
              <a:solidFill>
                <a:srgbClr val="000000"/>
              </a:solidFill>
            </a:endParaRPr>
          </a:p>
        </p:txBody>
      </p:sp>
      <p:sp>
        <p:nvSpPr>
          <p:cNvPr id="233475" name="Rectangle 7"/>
          <p:cNvSpPr txBox="1">
            <a:spLocks noGrp="1" noChangeArrowheads="1"/>
          </p:cNvSpPr>
          <p:nvPr/>
        </p:nvSpPr>
        <p:spPr bwMode="auto">
          <a:xfrm>
            <a:off x="3971925" y="8847138"/>
            <a:ext cx="3059113" cy="455612"/>
          </a:xfrm>
          <a:prstGeom prst="rect">
            <a:avLst/>
          </a:prstGeom>
          <a:noFill/>
          <a:ln w="9525">
            <a:noFill/>
            <a:miter lim="800000"/>
            <a:headEnd/>
            <a:tailEnd/>
          </a:ln>
        </p:spPr>
        <p:txBody>
          <a:bodyPr lIns="89097" tIns="44547" rIns="89097" bIns="44547" anchor="b"/>
          <a:lstStyle/>
          <a:p>
            <a:pPr algn="r" defTabSz="882650"/>
            <a:fld id="{A0218D24-D5D4-47E7-B543-68676DC44414}" type="slidenum">
              <a:rPr lang="en-US" sz="1200">
                <a:solidFill>
                  <a:srgbClr val="000000"/>
                </a:solidFill>
                <a:latin typeface="Times New Roman" pitchFamily="18" charset="0"/>
              </a:rPr>
              <a:pPr algn="r" defTabSz="882650"/>
              <a:t>58</a:t>
            </a:fld>
            <a:endParaRPr lang="en-US" sz="1200">
              <a:solidFill>
                <a:srgbClr val="000000"/>
              </a:solidFill>
              <a:latin typeface="Times New Roman" pitchFamily="18" charset="0"/>
            </a:endParaRPr>
          </a:p>
        </p:txBody>
      </p:sp>
      <p:sp>
        <p:nvSpPr>
          <p:cNvPr id="233476" name="Rectangle 6"/>
          <p:cNvSpPr>
            <a:spLocks noChangeArrowheads="1"/>
          </p:cNvSpPr>
          <p:nvPr/>
        </p:nvSpPr>
        <p:spPr bwMode="auto">
          <a:xfrm>
            <a:off x="765175" y="4781550"/>
            <a:ext cx="6167438" cy="4162425"/>
          </a:xfrm>
          <a:prstGeom prst="rect">
            <a:avLst/>
          </a:prstGeom>
          <a:noFill/>
          <a:ln w="9525">
            <a:noFill/>
            <a:miter lim="800000"/>
            <a:headEnd/>
            <a:tailEnd/>
          </a:ln>
        </p:spPr>
        <p:txBody>
          <a:bodyPr lIns="89097" tIns="44547" rIns="89097" bIns="44547"/>
          <a:lstStyle/>
          <a:p>
            <a:pPr>
              <a:spcBef>
                <a:spcPct val="30000"/>
              </a:spcBef>
            </a:pPr>
            <a:r>
              <a:rPr lang="en-US" sz="1200">
                <a:solidFill>
                  <a:srgbClr val="000000"/>
                </a:solidFill>
                <a:latin typeface="Times New Roman" pitchFamily="18" charset="0"/>
              </a:rPr>
              <a:t>Visitor volume in 2007 should easily break the long-standing 2000 record of 51.2 million.  As you may recall, we had forecast a record last year at this time for 2006, but were disappointed when Mexico’s final estimate came in at a lower-than-expected growth level.</a:t>
            </a:r>
          </a:p>
          <a:p>
            <a:pPr>
              <a:spcBef>
                <a:spcPct val="30000"/>
              </a:spcBef>
            </a:pPr>
            <a:endParaRPr lang="en-US" sz="1200">
              <a:solidFill>
                <a:srgbClr val="000000"/>
              </a:solidFill>
              <a:latin typeface="Times New Roman" pitchFamily="18" charset="0"/>
            </a:endParaRPr>
          </a:p>
          <a:p>
            <a:pPr>
              <a:spcBef>
                <a:spcPct val="30000"/>
              </a:spcBef>
            </a:pPr>
            <a:r>
              <a:rPr lang="en-US" sz="1200">
                <a:solidFill>
                  <a:srgbClr val="000000"/>
                </a:solidFill>
                <a:latin typeface="Times New Roman" pitchFamily="18" charset="0"/>
              </a:rPr>
              <a:t>Overall, international traveler growth is expected to average about 4% annually after 2007.</a:t>
            </a:r>
          </a:p>
        </p:txBody>
      </p:sp>
      <p:sp>
        <p:nvSpPr>
          <p:cNvPr id="233477" name="Rectangle 4"/>
          <p:cNvSpPr>
            <a:spLocks noGrp="1" noRot="1" noChangeAspect="1" noChangeArrowheads="1" noTextEdit="1"/>
          </p:cNvSpPr>
          <p:nvPr>
            <p:ph type="sldImg"/>
          </p:nvPr>
        </p:nvSpPr>
        <p:spPr>
          <a:xfrm>
            <a:off x="966788" y="531813"/>
            <a:ext cx="5359400" cy="4019550"/>
          </a:xfr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w="9525"/>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w="9525"/>
        </p:spPr>
        <p:txBody>
          <a:bodyPr/>
          <a:lstStyle/>
          <a:p>
            <a:pPr eaLnBrk="1" hangingPunct="1">
              <a:spcBef>
                <a:spcPct val="0"/>
              </a:spcBef>
              <a:buFontTx/>
              <a:buChar char="•"/>
            </a:pPr>
            <a:r>
              <a:rPr lang="en-US" smtClean="0">
                <a:latin typeface="Arial" pitchFamily="34" charset="0"/>
              </a:rPr>
              <a:t>While the situation seems to be under control for the moment, we will continue to remain vigilant in order to assure all messaging affecting travel is communicated responsibly and appropriately.</a:t>
            </a:r>
          </a:p>
          <a:p>
            <a:pPr eaLnBrk="1" hangingPunct="1">
              <a:spcBef>
                <a:spcPct val="0"/>
              </a:spcBef>
              <a:buFontTx/>
              <a:buChar char="•"/>
            </a:pPr>
            <a:r>
              <a:rPr lang="en-US" smtClean="0">
                <a:latin typeface="Arial" pitchFamily="34" charset="0"/>
              </a:rPr>
              <a:t>We recently met with the Mexican ambassador to discuss ways to cooperate with communication plans to minimize the impact on North American travel if there is an outbreak in the fall.</a:t>
            </a:r>
          </a:p>
          <a:p>
            <a:pPr eaLnBrk="1" hangingPunct="1">
              <a:spcBef>
                <a:spcPct val="0"/>
              </a:spcBef>
              <a:buFontTx/>
              <a:buChar char="•"/>
            </a:pPr>
            <a:r>
              <a:rPr lang="en-US" smtClean="0">
                <a:latin typeface="Arial" pitchFamily="34" charset="0"/>
              </a:rPr>
              <a:t>We are developing a comprehensive plan to ensure all of the appropriate federal agencies are including us and cooperating with us as plans are being prepared for a fall resurgence of swine flu.</a:t>
            </a:r>
          </a:p>
          <a:p>
            <a:pPr eaLnBrk="1" hangingPunct="1">
              <a:spcBef>
                <a:spcPct val="0"/>
              </a:spcBef>
              <a:buFontTx/>
              <a:buChar char="•"/>
            </a:pPr>
            <a:r>
              <a:rPr lang="en-US" smtClean="0">
                <a:latin typeface="Arial" pitchFamily="34" charset="0"/>
              </a:rPr>
              <a:t>We are working closely with the Administration and health organizations to ensure coordination and responsible communications about the virus and its effect.</a:t>
            </a:r>
          </a:p>
          <a:p>
            <a:pPr eaLnBrk="1" hangingPunct="1">
              <a:spcBef>
                <a:spcPct val="0"/>
              </a:spcBef>
              <a:buFontTx/>
              <a:buChar char="•"/>
            </a:pPr>
            <a:r>
              <a:rPr lang="en-US" smtClean="0">
                <a:latin typeface="Arial" pitchFamily="34" charset="0"/>
              </a:rPr>
              <a:t>We are also in continuous contact with the World Tourism Organization and World Health Organization to ensure we have the latest information.</a:t>
            </a:r>
          </a:p>
          <a:p>
            <a:pPr eaLnBrk="1" hangingPunct="1">
              <a:spcBef>
                <a:spcPct val="0"/>
              </a:spcBef>
              <a:buFontTx/>
              <a:buChar char="•"/>
            </a:pPr>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84275" y="698500"/>
            <a:ext cx="4641850" cy="3482975"/>
          </a:xfrm>
          <a:ln/>
        </p:spPr>
      </p:sp>
      <p:sp>
        <p:nvSpPr>
          <p:cNvPr id="187395" name="Rectangle 3"/>
          <p:cNvSpPr>
            <a:spLocks noGrp="1" noChangeArrowheads="1"/>
          </p:cNvSpPr>
          <p:nvPr>
            <p:ph type="body" idx="1"/>
          </p:nvPr>
        </p:nvSpPr>
        <p:spPr>
          <a:xfrm>
            <a:off x="933450" y="4414838"/>
            <a:ext cx="5137150" cy="4178300"/>
          </a:xfrm>
          <a:noFill/>
          <a:ln w="9525"/>
        </p:spPr>
        <p:txBody>
          <a:bodyPr/>
          <a:lstStyle/>
          <a:p>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w="9525"/>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w="9525"/>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w="9525"/>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w="9525"/>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w="9525"/>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1219200" y="714375"/>
            <a:ext cx="4575175" cy="3430588"/>
          </a:xfrm>
          <a:ln/>
        </p:spPr>
      </p:sp>
      <p:sp>
        <p:nvSpPr>
          <p:cNvPr id="188419" name="Rectangle 3"/>
          <p:cNvSpPr>
            <a:spLocks noGrp="1" noChangeArrowheads="1"/>
          </p:cNvSpPr>
          <p:nvPr>
            <p:ph type="body" idx="1"/>
          </p:nvPr>
        </p:nvSpPr>
        <p:spPr>
          <a:xfrm>
            <a:off x="946150" y="4432300"/>
            <a:ext cx="5121275" cy="4146550"/>
          </a:xfrm>
          <a:noFill/>
          <a:ln w="9525"/>
        </p:spPr>
        <p:txBody>
          <a:bodyPr/>
          <a:lstStyle/>
          <a:p>
            <a:pPr marL="0" lvl="1"/>
            <a:r>
              <a:rPr lang="en-US" altLang="zh-CN" sz="1400" b="1" smtClean="0">
                <a:latin typeface="Arial" pitchFamily="34" charset="0"/>
                <a:cs typeface="SimSun"/>
              </a:rPr>
              <a:t>Right now, do you think that economic conditions in the country as a whole are getting better or getting worse?</a:t>
            </a:r>
          </a:p>
          <a:p>
            <a:endParaRPr lang="zh-CN" altLang="en-US" smtClean="0">
              <a:latin typeface="Arial" pitchFamily="34" charset="0"/>
              <a:cs typeface="SimSun"/>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w="9525"/>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0.xml"/><Relationship Id="rId5" Type="http://schemas.openxmlformats.org/officeDocument/2006/relationships/image" Target="../media/image12.wmf"/><Relationship Id="rId4" Type="http://schemas.openxmlformats.org/officeDocument/2006/relationships/image" Target="../media/image11.w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9" descr="large map_RGB 504"/>
          <p:cNvPicPr>
            <a:picLocks noChangeAspect="1" noChangeArrowheads="1"/>
          </p:cNvPicPr>
          <p:nvPr userDrawn="1"/>
        </p:nvPicPr>
        <p:blipFill>
          <a:blip r:embed="rId2"/>
          <a:srcRect l="5817" t="22519" r="4999" b="9639"/>
          <a:stretch>
            <a:fillRect/>
          </a:stretch>
        </p:blipFill>
        <p:spPr bwMode="auto">
          <a:xfrm>
            <a:off x="201613" y="190500"/>
            <a:ext cx="8701087" cy="4914900"/>
          </a:xfrm>
          <a:prstGeom prst="rect">
            <a:avLst/>
          </a:prstGeom>
          <a:noFill/>
          <a:ln w="9525">
            <a:noFill/>
            <a:miter lim="800000"/>
            <a:headEnd/>
            <a:tailEnd/>
          </a:ln>
        </p:spPr>
      </p:pic>
      <p:pic>
        <p:nvPicPr>
          <p:cNvPr id="5" name="Picture 125" descr="USTravel_RGB_V"/>
          <p:cNvPicPr>
            <a:picLocks noChangeAspect="1" noChangeArrowheads="1"/>
          </p:cNvPicPr>
          <p:nvPr userDrawn="1"/>
        </p:nvPicPr>
        <p:blipFill>
          <a:blip r:embed="rId3"/>
          <a:srcRect/>
          <a:stretch>
            <a:fillRect/>
          </a:stretch>
        </p:blipFill>
        <p:spPr bwMode="auto">
          <a:xfrm>
            <a:off x="6646863" y="5199063"/>
            <a:ext cx="1920875" cy="1538287"/>
          </a:xfrm>
          <a:prstGeom prst="rect">
            <a:avLst/>
          </a:prstGeom>
          <a:noFill/>
          <a:ln w="9525">
            <a:noFill/>
            <a:miter lim="800000"/>
            <a:headEnd/>
            <a:tailEnd/>
          </a:ln>
        </p:spPr>
      </p:pic>
      <p:sp>
        <p:nvSpPr>
          <p:cNvPr id="10300" name="Rectangle 60"/>
          <p:cNvSpPr>
            <a:spLocks noGrp="1" noChangeArrowheads="1"/>
          </p:cNvSpPr>
          <p:nvPr>
            <p:ph type="ctrTitle" sz="quarter"/>
          </p:nvPr>
        </p:nvSpPr>
        <p:spPr>
          <a:xfrm>
            <a:off x="506413" y="684213"/>
            <a:ext cx="8147050" cy="330200"/>
          </a:xfrm>
          <a:ln w="9525"/>
        </p:spPr>
        <p:txBody>
          <a:bodyPr lIns="91440" tIns="45720" rIns="91440" bIns="45720" anchor="t"/>
          <a:lstStyle>
            <a:lvl1pPr algn="r">
              <a:defRPr sz="1100"/>
            </a:lvl1pPr>
          </a:lstStyle>
          <a:p>
            <a:r>
              <a:rPr lang="en-US"/>
              <a:t>Click to edit Master title style</a:t>
            </a:r>
          </a:p>
        </p:txBody>
      </p:sp>
      <p:sp>
        <p:nvSpPr>
          <p:cNvPr id="10301" name="Rectangle 61"/>
          <p:cNvSpPr>
            <a:spLocks noGrp="1" noChangeArrowheads="1"/>
          </p:cNvSpPr>
          <p:nvPr>
            <p:ph type="subTitle" sz="quarter" idx="1"/>
          </p:nvPr>
        </p:nvSpPr>
        <p:spPr>
          <a:xfrm>
            <a:off x="484188" y="1125538"/>
            <a:ext cx="8185150" cy="514350"/>
          </a:xfrm>
          <a:ln w="9525"/>
        </p:spPr>
        <p:txBody>
          <a:bodyPr lIns="91440" tIns="45720" rIns="91440" bIns="45720"/>
          <a:lstStyle>
            <a:lvl1pPr marL="0" indent="0" algn="r">
              <a:buFontTx/>
              <a:buNone/>
              <a:defRPr sz="4000">
                <a:solidFill>
                  <a:schemeClr val="bg1"/>
                </a:solidFill>
                <a:latin typeface="Times New Roman" pitchFamily="18"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r>
              <a:rPr lang="en-US"/>
              <a:t>6</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b="1"/>
            </a:lvl1pPr>
          </a:lstStyle>
          <a:p>
            <a:pPr>
              <a:defRPr/>
            </a:pPr>
            <a:endParaRPr 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r>
              <a:rPr lang="en-US"/>
              <a:t>6</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b="1"/>
            </a:lvl1pPr>
          </a:lstStyle>
          <a:p>
            <a:pPr>
              <a:defRPr/>
            </a:pPr>
            <a:endParaRPr lang="en-US"/>
          </a:p>
        </p:txBody>
      </p:sp>
      <p:sp>
        <p:nvSpPr>
          <p:cNvPr id="8" name="Footer Placeholder 4"/>
          <p:cNvSpPr>
            <a:spLocks noGrp="1"/>
          </p:cNvSpPr>
          <p:nvPr>
            <p:ph type="ftr" sz="quarter" idx="11"/>
          </p:nvPr>
        </p:nvSpPr>
        <p:spPr/>
        <p:txBody>
          <a:bodyPr/>
          <a:lstStyle>
            <a:lvl1pPr>
              <a:defRPr b="1"/>
            </a:lvl1pPr>
          </a:lstStyle>
          <a:p>
            <a:pPr>
              <a:defRPr/>
            </a:pPr>
            <a:endParaRPr lang="en-US"/>
          </a:p>
        </p:txBody>
      </p:sp>
      <p:sp>
        <p:nvSpPr>
          <p:cNvPr id="9" name="Slide Number Placeholder 5"/>
          <p:cNvSpPr>
            <a:spLocks noGrp="1"/>
          </p:cNvSpPr>
          <p:nvPr>
            <p:ph type="sldNum" sz="quarter" idx="12"/>
          </p:nvPr>
        </p:nvSpPr>
        <p:spPr/>
        <p:txBody>
          <a:bodyPr/>
          <a:lstStyle>
            <a:lvl1pPr>
              <a:defRPr b="1"/>
            </a:lvl1pPr>
          </a:lstStyle>
          <a:p>
            <a:pPr>
              <a:defRPr/>
            </a:pPr>
            <a:r>
              <a:rPr lang="en-US"/>
              <a:t>6</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b="1"/>
            </a:lvl1pPr>
          </a:lstStyle>
          <a:p>
            <a:pPr>
              <a:defRPr/>
            </a:pPr>
            <a:endParaRPr lang="en-US"/>
          </a:p>
        </p:txBody>
      </p:sp>
      <p:sp>
        <p:nvSpPr>
          <p:cNvPr id="4" name="Footer Placeholder 4"/>
          <p:cNvSpPr>
            <a:spLocks noGrp="1"/>
          </p:cNvSpPr>
          <p:nvPr>
            <p:ph type="ftr" sz="quarter" idx="11"/>
          </p:nvPr>
        </p:nvSpPr>
        <p:spPr/>
        <p:txBody>
          <a:bodyPr/>
          <a:lstStyle>
            <a:lvl1pPr>
              <a:defRPr b="1"/>
            </a:lvl1pPr>
          </a:lstStyle>
          <a:p>
            <a:pPr>
              <a:defRPr/>
            </a:pPr>
            <a:endParaRPr lang="en-US"/>
          </a:p>
        </p:txBody>
      </p:sp>
      <p:sp>
        <p:nvSpPr>
          <p:cNvPr id="5" name="Slide Number Placeholder 5"/>
          <p:cNvSpPr>
            <a:spLocks noGrp="1"/>
          </p:cNvSpPr>
          <p:nvPr>
            <p:ph type="sldNum" sz="quarter" idx="12"/>
          </p:nvPr>
        </p:nvSpPr>
        <p:spPr/>
        <p:txBody>
          <a:bodyPr/>
          <a:lstStyle>
            <a:lvl1pPr>
              <a:defRPr b="1"/>
            </a:lvl1pPr>
          </a:lstStyle>
          <a:p>
            <a:pPr>
              <a:defRPr/>
            </a:pPr>
            <a:r>
              <a:rPr lang="en-US"/>
              <a:t>6</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a:lvl1pPr>
          </a:lstStyle>
          <a:p>
            <a:pPr>
              <a:defRPr/>
            </a:pPr>
            <a:endParaRPr lang="en-US"/>
          </a:p>
        </p:txBody>
      </p:sp>
      <p:sp>
        <p:nvSpPr>
          <p:cNvPr id="3" name="Footer Placeholder 4"/>
          <p:cNvSpPr>
            <a:spLocks noGrp="1"/>
          </p:cNvSpPr>
          <p:nvPr>
            <p:ph type="ftr" sz="quarter" idx="11"/>
          </p:nvPr>
        </p:nvSpPr>
        <p:spPr/>
        <p:txBody>
          <a:bodyPr/>
          <a:lstStyle>
            <a:lvl1pPr>
              <a:defRPr b="1"/>
            </a:lvl1pPr>
          </a:lstStyle>
          <a:p>
            <a:pPr>
              <a:defRPr/>
            </a:pPr>
            <a:endParaRPr lang="en-US"/>
          </a:p>
        </p:txBody>
      </p:sp>
      <p:sp>
        <p:nvSpPr>
          <p:cNvPr id="4" name="Slide Number Placeholder 5"/>
          <p:cNvSpPr>
            <a:spLocks noGrp="1"/>
          </p:cNvSpPr>
          <p:nvPr>
            <p:ph type="sldNum" sz="quarter" idx="12"/>
          </p:nvPr>
        </p:nvSpPr>
        <p:spPr/>
        <p:txBody>
          <a:bodyPr/>
          <a:lstStyle>
            <a:lvl1pPr>
              <a:defRPr b="1"/>
            </a:lvl1pPr>
          </a:lstStyle>
          <a:p>
            <a:pPr>
              <a:defRPr/>
            </a:pPr>
            <a:r>
              <a:rPr lang="en-US"/>
              <a:t>6</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b="1"/>
            </a:lvl1pPr>
          </a:lstStyle>
          <a:p>
            <a:pPr>
              <a:defRPr/>
            </a:pPr>
            <a:endParaRPr 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r>
              <a:rPr lang="en-US"/>
              <a:t>6</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1"/>
            </a:lvl1pPr>
          </a:lstStyle>
          <a:p>
            <a:pPr>
              <a:defRPr/>
            </a:pPr>
            <a:endParaRPr 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r>
              <a:rPr lang="en-US"/>
              <a:t>6</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r>
              <a:rPr lang="en-US"/>
              <a:t>6</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r>
              <a:rPr lang="en-US"/>
              <a:t>6</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2" name="Picture 2103" descr="M:\NewERPKFHRGLogo.jpg"/>
          <p:cNvPicPr>
            <a:picLocks noChangeAspect="1" noChangeArrowheads="1"/>
          </p:cNvPicPr>
          <p:nvPr/>
        </p:nvPicPr>
        <p:blipFill>
          <a:blip r:embed="rId2"/>
          <a:srcRect/>
          <a:stretch>
            <a:fillRect/>
          </a:stretch>
        </p:blipFill>
        <p:spPr bwMode="auto">
          <a:xfrm>
            <a:off x="1778000" y="6100763"/>
            <a:ext cx="727075" cy="666750"/>
          </a:xfrm>
          <a:prstGeom prst="rect">
            <a:avLst/>
          </a:prstGeom>
          <a:noFill/>
          <a:ln w="9525">
            <a:noFill/>
            <a:miter lim="800000"/>
            <a:headEnd/>
            <a:tailEnd/>
          </a:ln>
        </p:spPr>
      </p:pic>
      <p:pic>
        <p:nvPicPr>
          <p:cNvPr id="3" name="Picture 2104" descr="M:\NewPKFLogo.jpg"/>
          <p:cNvPicPr>
            <a:picLocks noChangeAspect="1" noChangeArrowheads="1"/>
          </p:cNvPicPr>
          <p:nvPr/>
        </p:nvPicPr>
        <p:blipFill>
          <a:blip r:embed="rId3"/>
          <a:srcRect/>
          <a:stretch>
            <a:fillRect/>
          </a:stretch>
        </p:blipFill>
        <p:spPr bwMode="auto">
          <a:xfrm>
            <a:off x="8010525" y="6132513"/>
            <a:ext cx="760413" cy="585787"/>
          </a:xfrm>
          <a:prstGeom prst="rect">
            <a:avLst/>
          </a:prstGeom>
          <a:noFill/>
          <a:ln w="9525">
            <a:noFill/>
            <a:miter lim="800000"/>
            <a:headEnd/>
            <a:tailEnd/>
          </a:ln>
        </p:spPr>
      </p:pic>
      <p:pic>
        <p:nvPicPr>
          <p:cNvPr id="4" name="Picture 2105"/>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5" name="Picture 2111"/>
          <p:cNvPicPr>
            <a:picLocks noChangeAspect="1" noChangeArrowheads="1"/>
          </p:cNvPicPr>
          <p:nvPr/>
        </p:nvPicPr>
        <p:blipFill>
          <a:blip r:embed="rId5"/>
          <a:srcRect/>
          <a:stretch>
            <a:fillRect/>
          </a:stretch>
        </p:blipFill>
        <p:spPr bwMode="auto">
          <a:xfrm>
            <a:off x="3940175" y="5649913"/>
            <a:ext cx="1528763" cy="1077912"/>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546100"/>
            <a:ext cx="2135187"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7975" y="546100"/>
            <a:ext cx="6253163"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r>
              <a:rPr lang="en-US"/>
              <a:t>6</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609600"/>
          </a:xfrm>
        </p:spPr>
        <p:txBody>
          <a:bodyPr/>
          <a:lstStyle>
            <a:lvl1pPr>
              <a:defRPr>
                <a:solidFill>
                  <a:schemeClr val="tx1"/>
                </a:solidFill>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676400"/>
            <a:ext cx="8015288" cy="3886200"/>
          </a:xfrm>
        </p:spPr>
        <p:txBody>
          <a:bodyPr/>
          <a:lstStyle>
            <a:lvl1pPr>
              <a:defRPr>
                <a:solidFill>
                  <a:schemeClr val="tx1"/>
                </a:solidFill>
              </a:defRPr>
            </a:lvl1pPr>
          </a:lstStyle>
          <a:p>
            <a:pPr lvl="0"/>
            <a:endParaRPr lang="en-US" noProof="0" smtClean="0"/>
          </a:p>
        </p:txBody>
      </p:sp>
      <p:sp>
        <p:nvSpPr>
          <p:cNvPr id="4" name="Rectangle 5"/>
          <p:cNvSpPr>
            <a:spLocks noGrp="1" noChangeArrowheads="1"/>
          </p:cNvSpPr>
          <p:nvPr>
            <p:ph type="ftr" sz="quarter" idx="10"/>
          </p:nvPr>
        </p:nvSpPr>
        <p:spPr/>
        <p:txBody>
          <a:bodyPr/>
          <a:lstStyle>
            <a:lvl1pPr>
              <a:defRPr b="1"/>
            </a:lvl1pPr>
          </a:lstStyle>
          <a:p>
            <a:pPr>
              <a:defRPr/>
            </a:pPr>
            <a:endParaRPr lang="en-US"/>
          </a:p>
        </p:txBody>
      </p:sp>
      <p:sp>
        <p:nvSpPr>
          <p:cNvPr id="5" name="Rectangle 6"/>
          <p:cNvSpPr>
            <a:spLocks noGrp="1" noChangeArrowheads="1"/>
          </p:cNvSpPr>
          <p:nvPr>
            <p:ph type="sldNum" sz="quarter" idx="11"/>
          </p:nvPr>
        </p:nvSpPr>
        <p:spPr/>
        <p:txBody>
          <a:bodyPr/>
          <a:lstStyle>
            <a:lvl1pPr>
              <a:defRPr b="1"/>
            </a:lvl1pPr>
          </a:lstStyle>
          <a:p>
            <a:pPr>
              <a:defRPr/>
            </a:pPr>
            <a:fld id="{C041CDD5-DB4A-4C4E-9EEB-EEDC370E8F70}" type="slidenum">
              <a:rPr lang="en-US"/>
              <a:pPr>
                <a:defRPr/>
              </a:pPr>
              <a:t>‹#›</a:t>
            </a:fld>
            <a:endParaRPr lang="en-US"/>
          </a:p>
        </p:txBody>
      </p:sp>
    </p:spTree>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76400"/>
            <a:ext cx="8015288" cy="3886200"/>
          </a:xfrm>
        </p:spPr>
        <p:txBody>
          <a:bodyPr/>
          <a:lstStyle/>
          <a:p>
            <a:pPr lvl="0"/>
            <a:endParaRPr lang="en-US" noProof="0"/>
          </a:p>
        </p:txBody>
      </p:sp>
      <p:sp>
        <p:nvSpPr>
          <p:cNvPr id="4" name="Footer Placeholder 3"/>
          <p:cNvSpPr>
            <a:spLocks noGrp="1"/>
          </p:cNvSpPr>
          <p:nvPr>
            <p:ph type="ftr" sz="quarter" idx="10"/>
          </p:nvPr>
        </p:nvSpPr>
        <p:spPr>
          <a:xfrm>
            <a:off x="3124200" y="6248400"/>
            <a:ext cx="2895600" cy="457200"/>
          </a:xfrm>
        </p:spPr>
        <p:txBody>
          <a:bodyPr/>
          <a:lstStyle>
            <a:lvl1pPr>
              <a:defRPr b="1"/>
            </a:lvl1pPr>
          </a:lstStyle>
          <a:p>
            <a:pPr>
              <a:defRPr/>
            </a:pPr>
            <a:endParaRPr lang="en-US"/>
          </a:p>
        </p:txBody>
      </p:sp>
      <p:sp>
        <p:nvSpPr>
          <p:cNvPr id="5" name="Slide Number Placeholder 4"/>
          <p:cNvSpPr>
            <a:spLocks noGrp="1"/>
          </p:cNvSpPr>
          <p:nvPr>
            <p:ph type="sldNum" sz="quarter" idx="11"/>
          </p:nvPr>
        </p:nvSpPr>
        <p:spPr>
          <a:xfrm>
            <a:off x="8647113" y="6340475"/>
            <a:ext cx="406400" cy="311150"/>
          </a:xfrm>
        </p:spPr>
        <p:txBody>
          <a:bodyPr/>
          <a:lstStyle>
            <a:lvl1pPr>
              <a:defRPr b="1"/>
            </a:lvl1pPr>
          </a:lstStyle>
          <a:p>
            <a:pPr>
              <a:defRPr/>
            </a:pPr>
            <a:fld id="{76E05F4E-ADA8-4386-B8AD-CB4792E784F6}" type="slidenum">
              <a:rPr lang="en-US"/>
              <a:pPr>
                <a:defRPr/>
              </a:pPr>
              <a:t>‹#›</a:t>
            </a:fld>
            <a:endParaRPr lang="en-US"/>
          </a:p>
        </p:txBody>
      </p:sp>
    </p:spTree>
  </p:cSld>
  <p:clrMapOvr>
    <a:masterClrMapping/>
  </p:clrMapOvr>
  <p:transition>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2224088"/>
            <a:ext cx="4495800" cy="4237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24088"/>
            <a:ext cx="4495800" cy="4237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7838" y="546100"/>
            <a:ext cx="837088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34975" y="1857375"/>
            <a:ext cx="4157663"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875088" y="1857375"/>
            <a:ext cx="4157662"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975" y="4143375"/>
            <a:ext cx="4157663"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3875088" y="4143375"/>
            <a:ext cx="4157662"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095375"/>
            <a:ext cx="2286000" cy="5365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95375"/>
            <a:ext cx="6705600" cy="5365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1095375"/>
            <a:ext cx="9144000" cy="9159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0" y="2224088"/>
            <a:ext cx="9144000" cy="4237037"/>
          </a:xfrm>
        </p:spPr>
        <p:txBody>
          <a:bodyPr/>
          <a:lstStyle/>
          <a:p>
            <a:pPr lvl="0"/>
            <a:endParaRPr lang="en-US" noProof="0" dirty="0" smtClean="0"/>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095375"/>
            <a:ext cx="9144000" cy="9159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224088"/>
            <a:ext cx="9144000" cy="4237037"/>
          </a:xfrm>
        </p:spPr>
        <p:txBody>
          <a:bodyPr/>
          <a:lstStyle/>
          <a:p>
            <a:pPr lvl="0"/>
            <a:endParaRPr lang="en-US" noProof="0" dirty="0" smtClean="0"/>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9" descr="large map_RGB 504"/>
          <p:cNvPicPr>
            <a:picLocks noChangeAspect="1" noChangeArrowheads="1"/>
          </p:cNvPicPr>
          <p:nvPr userDrawn="1"/>
        </p:nvPicPr>
        <p:blipFill>
          <a:blip r:embed="rId2"/>
          <a:srcRect l="5817" t="22519" r="4999" b="9639"/>
          <a:stretch>
            <a:fillRect/>
          </a:stretch>
        </p:blipFill>
        <p:spPr bwMode="auto">
          <a:xfrm>
            <a:off x="201613" y="190500"/>
            <a:ext cx="8701087" cy="4914900"/>
          </a:xfrm>
          <a:prstGeom prst="rect">
            <a:avLst/>
          </a:prstGeom>
          <a:noFill/>
          <a:ln w="9525">
            <a:noFill/>
            <a:miter lim="800000"/>
            <a:headEnd/>
            <a:tailEnd/>
          </a:ln>
        </p:spPr>
      </p:pic>
      <p:pic>
        <p:nvPicPr>
          <p:cNvPr id="5" name="Picture 125" descr="USTravel_RGB_V"/>
          <p:cNvPicPr>
            <a:picLocks noChangeAspect="1" noChangeArrowheads="1"/>
          </p:cNvPicPr>
          <p:nvPr userDrawn="1"/>
        </p:nvPicPr>
        <p:blipFill>
          <a:blip r:embed="rId3"/>
          <a:srcRect/>
          <a:stretch>
            <a:fillRect/>
          </a:stretch>
        </p:blipFill>
        <p:spPr bwMode="auto">
          <a:xfrm>
            <a:off x="6646863" y="5199063"/>
            <a:ext cx="1920875" cy="1538287"/>
          </a:xfrm>
          <a:prstGeom prst="rect">
            <a:avLst/>
          </a:prstGeom>
          <a:noFill/>
          <a:ln w="9525">
            <a:noFill/>
            <a:miter lim="800000"/>
            <a:headEnd/>
            <a:tailEnd/>
          </a:ln>
        </p:spPr>
      </p:pic>
      <p:sp>
        <p:nvSpPr>
          <p:cNvPr id="10300" name="Rectangle 60"/>
          <p:cNvSpPr>
            <a:spLocks noGrp="1" noChangeArrowheads="1"/>
          </p:cNvSpPr>
          <p:nvPr>
            <p:ph type="ctrTitle" sz="quarter"/>
          </p:nvPr>
        </p:nvSpPr>
        <p:spPr>
          <a:xfrm>
            <a:off x="506413" y="684213"/>
            <a:ext cx="8147050" cy="330200"/>
          </a:xfrm>
          <a:ln w="9525"/>
        </p:spPr>
        <p:txBody>
          <a:bodyPr lIns="91440" tIns="45720" rIns="91440" bIns="45720" anchor="t"/>
          <a:lstStyle>
            <a:lvl1pPr algn="r">
              <a:defRPr sz="1100"/>
            </a:lvl1pPr>
          </a:lstStyle>
          <a:p>
            <a:r>
              <a:rPr lang="en-US"/>
              <a:t>Click to edit Master title style</a:t>
            </a:r>
          </a:p>
        </p:txBody>
      </p:sp>
      <p:sp>
        <p:nvSpPr>
          <p:cNvPr id="10301" name="Rectangle 61"/>
          <p:cNvSpPr>
            <a:spLocks noGrp="1" noChangeArrowheads="1"/>
          </p:cNvSpPr>
          <p:nvPr>
            <p:ph type="subTitle" sz="quarter" idx="1"/>
          </p:nvPr>
        </p:nvSpPr>
        <p:spPr>
          <a:xfrm>
            <a:off x="484188" y="1125538"/>
            <a:ext cx="8185150" cy="514350"/>
          </a:xfrm>
          <a:ln w="9525"/>
        </p:spPr>
        <p:txBody>
          <a:bodyPr lIns="91440" tIns="45720" rIns="91440" bIns="45720"/>
          <a:lstStyle>
            <a:lvl1pPr marL="0" indent="0" algn="r">
              <a:buFontTx/>
              <a:buNone/>
              <a:defRPr sz="4000">
                <a:solidFill>
                  <a:schemeClr val="bg1"/>
                </a:solidFill>
                <a:latin typeface="Times New Roman" pitchFamily="18" charset="0"/>
              </a:defRPr>
            </a:lvl1pPr>
          </a:lstStyle>
          <a:p>
            <a:r>
              <a:rPr lang="en-US"/>
              <a:t>Click to edit Master subtitle style</a:t>
            </a:r>
          </a:p>
        </p:txBody>
      </p:sp>
    </p:spTree>
  </p:cSld>
  <p:clrMapOvr>
    <a:masterClrMapping/>
  </p:clrMapOvr>
  <p:transition spd="slow"/>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7975" y="1905000"/>
            <a:ext cx="4157663"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905000"/>
            <a:ext cx="41576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7838" y="546100"/>
            <a:ext cx="8370887"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4975" y="1857375"/>
            <a:ext cx="8467725" cy="4419600"/>
          </a:xfrm>
        </p:spPr>
        <p:txBody>
          <a:bodyPr/>
          <a:lstStyle/>
          <a:p>
            <a:pPr lvl="0"/>
            <a:endParaRPr lang="en-US" noProof="0" smtClean="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546100"/>
            <a:ext cx="2135187"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7975" y="546100"/>
            <a:ext cx="6253163"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546100"/>
            <a:ext cx="837088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7975" y="1905000"/>
            <a:ext cx="4187825"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189413"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546100"/>
            <a:ext cx="837088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7975" y="1905000"/>
            <a:ext cx="4187825"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189413"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76725"/>
            <a:ext cx="4189413"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9" descr="large map_RGB 504"/>
          <p:cNvPicPr>
            <a:picLocks noChangeAspect="1" noChangeArrowheads="1"/>
          </p:cNvPicPr>
          <p:nvPr userDrawn="1"/>
        </p:nvPicPr>
        <p:blipFill>
          <a:blip r:embed="rId2"/>
          <a:srcRect l="5817" t="22519" r="4999" b="9639"/>
          <a:stretch>
            <a:fillRect/>
          </a:stretch>
        </p:blipFill>
        <p:spPr bwMode="auto">
          <a:xfrm>
            <a:off x="201613" y="190500"/>
            <a:ext cx="8701087" cy="4914900"/>
          </a:xfrm>
          <a:prstGeom prst="rect">
            <a:avLst/>
          </a:prstGeom>
          <a:noFill/>
          <a:ln w="9525">
            <a:noFill/>
            <a:miter lim="800000"/>
            <a:headEnd/>
            <a:tailEnd/>
          </a:ln>
        </p:spPr>
      </p:pic>
      <p:pic>
        <p:nvPicPr>
          <p:cNvPr id="5" name="Picture 125" descr="USTravel_RGB_V"/>
          <p:cNvPicPr>
            <a:picLocks noChangeAspect="1" noChangeArrowheads="1"/>
          </p:cNvPicPr>
          <p:nvPr userDrawn="1"/>
        </p:nvPicPr>
        <p:blipFill>
          <a:blip r:embed="rId3"/>
          <a:srcRect/>
          <a:stretch>
            <a:fillRect/>
          </a:stretch>
        </p:blipFill>
        <p:spPr bwMode="auto">
          <a:xfrm>
            <a:off x="6646863" y="5199063"/>
            <a:ext cx="1920875" cy="1538287"/>
          </a:xfrm>
          <a:prstGeom prst="rect">
            <a:avLst/>
          </a:prstGeom>
          <a:noFill/>
          <a:ln w="9525">
            <a:noFill/>
            <a:miter lim="800000"/>
            <a:headEnd/>
            <a:tailEnd/>
          </a:ln>
        </p:spPr>
      </p:pic>
      <p:sp>
        <p:nvSpPr>
          <p:cNvPr id="10300" name="Rectangle 60"/>
          <p:cNvSpPr>
            <a:spLocks noGrp="1" noChangeArrowheads="1"/>
          </p:cNvSpPr>
          <p:nvPr>
            <p:ph type="ctrTitle" sz="quarter"/>
          </p:nvPr>
        </p:nvSpPr>
        <p:spPr>
          <a:xfrm>
            <a:off x="506413" y="684213"/>
            <a:ext cx="8147050" cy="330200"/>
          </a:xfrm>
          <a:ln w="9525"/>
        </p:spPr>
        <p:txBody>
          <a:bodyPr lIns="91440" tIns="45720" rIns="91440" bIns="45720" anchor="t"/>
          <a:lstStyle>
            <a:lvl1pPr algn="r">
              <a:defRPr sz="1100"/>
            </a:lvl1pPr>
          </a:lstStyle>
          <a:p>
            <a:r>
              <a:rPr lang="en-US"/>
              <a:t>Click to edit Master title style</a:t>
            </a:r>
          </a:p>
        </p:txBody>
      </p:sp>
      <p:sp>
        <p:nvSpPr>
          <p:cNvPr id="10301" name="Rectangle 61"/>
          <p:cNvSpPr>
            <a:spLocks noGrp="1" noChangeArrowheads="1"/>
          </p:cNvSpPr>
          <p:nvPr>
            <p:ph type="subTitle" sz="quarter" idx="1"/>
          </p:nvPr>
        </p:nvSpPr>
        <p:spPr>
          <a:xfrm>
            <a:off x="484188" y="1125538"/>
            <a:ext cx="8185150" cy="514350"/>
          </a:xfrm>
          <a:ln w="9525"/>
        </p:spPr>
        <p:txBody>
          <a:bodyPr lIns="91440" tIns="45720" rIns="91440" bIns="45720"/>
          <a:lstStyle>
            <a:lvl1pPr marL="0" indent="0" algn="r">
              <a:buFontTx/>
              <a:buNone/>
              <a:defRPr sz="4000">
                <a:solidFill>
                  <a:schemeClr val="bg1"/>
                </a:solidFill>
                <a:latin typeface="Times New Roman" pitchFamily="18" charset="0"/>
              </a:defRPr>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9" descr="large map_RGB 504"/>
          <p:cNvPicPr>
            <a:picLocks noChangeAspect="1" noChangeArrowheads="1"/>
          </p:cNvPicPr>
          <p:nvPr userDrawn="1"/>
        </p:nvPicPr>
        <p:blipFill>
          <a:blip r:embed="rId2"/>
          <a:srcRect l="5817" t="22519" r="4999" b="9639"/>
          <a:stretch>
            <a:fillRect/>
          </a:stretch>
        </p:blipFill>
        <p:spPr bwMode="auto">
          <a:xfrm>
            <a:off x="201613" y="190500"/>
            <a:ext cx="8701087" cy="4914900"/>
          </a:xfrm>
          <a:prstGeom prst="rect">
            <a:avLst/>
          </a:prstGeom>
          <a:noFill/>
          <a:ln w="9525">
            <a:noFill/>
            <a:miter lim="800000"/>
            <a:headEnd/>
            <a:tailEnd/>
          </a:ln>
        </p:spPr>
      </p:pic>
      <p:pic>
        <p:nvPicPr>
          <p:cNvPr id="5" name="Picture 125" descr="USTravel_RGB_V"/>
          <p:cNvPicPr>
            <a:picLocks noChangeAspect="1" noChangeArrowheads="1"/>
          </p:cNvPicPr>
          <p:nvPr userDrawn="1"/>
        </p:nvPicPr>
        <p:blipFill>
          <a:blip r:embed="rId3"/>
          <a:srcRect/>
          <a:stretch>
            <a:fillRect/>
          </a:stretch>
        </p:blipFill>
        <p:spPr bwMode="auto">
          <a:xfrm>
            <a:off x="6646863" y="5199063"/>
            <a:ext cx="1920875" cy="1538287"/>
          </a:xfrm>
          <a:prstGeom prst="rect">
            <a:avLst/>
          </a:prstGeom>
          <a:noFill/>
          <a:ln w="9525">
            <a:noFill/>
            <a:miter lim="800000"/>
            <a:headEnd/>
            <a:tailEnd/>
          </a:ln>
        </p:spPr>
      </p:pic>
      <p:sp>
        <p:nvSpPr>
          <p:cNvPr id="10300" name="Rectangle 60"/>
          <p:cNvSpPr>
            <a:spLocks noGrp="1" noChangeArrowheads="1"/>
          </p:cNvSpPr>
          <p:nvPr>
            <p:ph type="ctrTitle" sz="quarter"/>
          </p:nvPr>
        </p:nvSpPr>
        <p:spPr>
          <a:xfrm>
            <a:off x="506413" y="684213"/>
            <a:ext cx="8147050" cy="330200"/>
          </a:xfrm>
          <a:ln w="9525"/>
        </p:spPr>
        <p:txBody>
          <a:bodyPr lIns="91440" tIns="45720" rIns="91440" bIns="45720" anchor="t"/>
          <a:lstStyle>
            <a:lvl1pPr algn="r">
              <a:defRPr sz="1100"/>
            </a:lvl1pPr>
          </a:lstStyle>
          <a:p>
            <a:r>
              <a:rPr lang="en-US"/>
              <a:t>Click to edit Master title style</a:t>
            </a:r>
          </a:p>
        </p:txBody>
      </p:sp>
      <p:sp>
        <p:nvSpPr>
          <p:cNvPr id="10301" name="Rectangle 61"/>
          <p:cNvSpPr>
            <a:spLocks noGrp="1" noChangeArrowheads="1"/>
          </p:cNvSpPr>
          <p:nvPr>
            <p:ph type="subTitle" sz="quarter" idx="1"/>
          </p:nvPr>
        </p:nvSpPr>
        <p:spPr>
          <a:xfrm>
            <a:off x="484188" y="1125538"/>
            <a:ext cx="8185150" cy="514350"/>
          </a:xfrm>
          <a:ln w="9525"/>
        </p:spPr>
        <p:txBody>
          <a:bodyPr lIns="91440" tIns="45720" rIns="91440" bIns="45720"/>
          <a:lstStyle>
            <a:lvl1pPr marL="0" indent="0" algn="r">
              <a:buFontTx/>
              <a:buNone/>
              <a:defRPr sz="4000">
                <a:solidFill>
                  <a:schemeClr val="bg1"/>
                </a:solidFill>
                <a:latin typeface="Times New Roman" pitchFamily="18" charset="0"/>
              </a:defRPr>
            </a:lvl1pPr>
          </a:lstStyle>
          <a:p>
            <a:r>
              <a:rPr lang="en-US"/>
              <a:t>Click to edit Master subtitle style</a:t>
            </a:r>
          </a:p>
        </p:txBody>
      </p:sp>
    </p:spTree>
  </p:cSld>
  <p:clrMapOvr>
    <a:masterClrMapping/>
  </p:clrMapOvr>
  <p:transition spd="slow"/>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7975" y="1905000"/>
            <a:ext cx="4157663"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905000"/>
            <a:ext cx="41576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546100"/>
            <a:ext cx="2135187"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7975" y="546100"/>
            <a:ext cx="6253163"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3275" y="21891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21891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1123950"/>
            <a:ext cx="1943100" cy="518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3275" y="1123950"/>
            <a:ext cx="5676900" cy="518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03275" y="1123950"/>
            <a:ext cx="7772400" cy="5180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3275" y="1123950"/>
            <a:ext cx="7772400" cy="9509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03275" y="2189163"/>
            <a:ext cx="7772400" cy="4114800"/>
          </a:xfrm>
        </p:spPr>
        <p:txBody>
          <a:bodyPr/>
          <a:lstStyle/>
          <a:p>
            <a:pPr lvl="0"/>
            <a:endParaRPr lang="en-US" noProof="0" smtClean="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9" descr="large map_RGB 504"/>
          <p:cNvPicPr>
            <a:picLocks noChangeAspect="1" noChangeArrowheads="1"/>
          </p:cNvPicPr>
          <p:nvPr userDrawn="1"/>
        </p:nvPicPr>
        <p:blipFill>
          <a:blip r:embed="rId2"/>
          <a:srcRect l="5817" t="22519" r="4999" b="9639"/>
          <a:stretch>
            <a:fillRect/>
          </a:stretch>
        </p:blipFill>
        <p:spPr bwMode="auto">
          <a:xfrm>
            <a:off x="201613" y="190500"/>
            <a:ext cx="8701087" cy="4914900"/>
          </a:xfrm>
          <a:prstGeom prst="rect">
            <a:avLst/>
          </a:prstGeom>
          <a:noFill/>
          <a:ln w="9525">
            <a:noFill/>
            <a:miter lim="800000"/>
            <a:headEnd/>
            <a:tailEnd/>
          </a:ln>
        </p:spPr>
      </p:pic>
      <p:pic>
        <p:nvPicPr>
          <p:cNvPr id="5" name="Picture 125" descr="USTravel_RGB_V"/>
          <p:cNvPicPr>
            <a:picLocks noChangeAspect="1" noChangeArrowheads="1"/>
          </p:cNvPicPr>
          <p:nvPr userDrawn="1"/>
        </p:nvPicPr>
        <p:blipFill>
          <a:blip r:embed="rId3"/>
          <a:srcRect/>
          <a:stretch>
            <a:fillRect/>
          </a:stretch>
        </p:blipFill>
        <p:spPr bwMode="auto">
          <a:xfrm>
            <a:off x="6646863" y="5199063"/>
            <a:ext cx="1920875" cy="1538287"/>
          </a:xfrm>
          <a:prstGeom prst="rect">
            <a:avLst/>
          </a:prstGeom>
          <a:noFill/>
          <a:ln w="9525">
            <a:noFill/>
            <a:miter lim="800000"/>
            <a:headEnd/>
            <a:tailEnd/>
          </a:ln>
        </p:spPr>
      </p:pic>
      <p:sp>
        <p:nvSpPr>
          <p:cNvPr id="10300" name="Rectangle 60"/>
          <p:cNvSpPr>
            <a:spLocks noGrp="1" noChangeArrowheads="1"/>
          </p:cNvSpPr>
          <p:nvPr>
            <p:ph type="ctrTitle" sz="quarter"/>
          </p:nvPr>
        </p:nvSpPr>
        <p:spPr>
          <a:xfrm>
            <a:off x="506413" y="684213"/>
            <a:ext cx="8147050" cy="330200"/>
          </a:xfrm>
          <a:ln w="9525"/>
        </p:spPr>
        <p:txBody>
          <a:bodyPr lIns="91440" tIns="45720" rIns="91440" bIns="45720" anchor="t"/>
          <a:lstStyle>
            <a:lvl1pPr algn="r">
              <a:defRPr sz="1100"/>
            </a:lvl1pPr>
          </a:lstStyle>
          <a:p>
            <a:r>
              <a:rPr lang="en-US"/>
              <a:t>Click to edit Master title style</a:t>
            </a:r>
          </a:p>
        </p:txBody>
      </p:sp>
      <p:sp>
        <p:nvSpPr>
          <p:cNvPr id="10301" name="Rectangle 61"/>
          <p:cNvSpPr>
            <a:spLocks noGrp="1" noChangeArrowheads="1"/>
          </p:cNvSpPr>
          <p:nvPr>
            <p:ph type="subTitle" sz="quarter" idx="1"/>
          </p:nvPr>
        </p:nvSpPr>
        <p:spPr>
          <a:xfrm>
            <a:off x="484188" y="1125538"/>
            <a:ext cx="8185150" cy="514350"/>
          </a:xfrm>
          <a:ln w="9525"/>
        </p:spPr>
        <p:txBody>
          <a:bodyPr lIns="91440" tIns="45720" rIns="91440" bIns="45720"/>
          <a:lstStyle>
            <a:lvl1pPr marL="0" indent="0" algn="r">
              <a:buFontTx/>
              <a:buNone/>
              <a:defRPr sz="4000">
                <a:solidFill>
                  <a:schemeClr val="bg1"/>
                </a:solidFill>
                <a:latin typeface="Times New Roman" pitchFamily="18" charset="0"/>
              </a:defRPr>
            </a:lvl1pPr>
          </a:lstStyle>
          <a:p>
            <a:r>
              <a:rPr lang="en-US"/>
              <a:t>Click to edit Master subtitle style</a:t>
            </a:r>
          </a:p>
        </p:txBody>
      </p:sp>
    </p:spTree>
  </p:cSld>
  <p:clrMapOvr>
    <a:masterClrMapping/>
  </p:clrMapOvr>
  <p:transition spd="slow"/>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7975" y="1905000"/>
            <a:ext cx="4157663"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905000"/>
            <a:ext cx="41576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7975" y="1905000"/>
            <a:ext cx="4157663"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905000"/>
            <a:ext cx="41576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546100"/>
            <a:ext cx="2135187"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7975" y="546100"/>
            <a:ext cx="6253163"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857250"/>
            <a:ext cx="9144000" cy="6000750"/>
            <a:chOff x="0" y="857250"/>
            <a:chExt cx="9144000" cy="6000750"/>
          </a:xfrm>
        </p:grpSpPr>
        <p:pic>
          <p:nvPicPr>
            <p:cNvPr id="5"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6"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7"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11" name="Rectangle 8"/>
          <p:cNvSpPr>
            <a:spLocks noGrp="1" noChangeArrowheads="1"/>
          </p:cNvSpPr>
          <p:nvPr>
            <p:ph type="ctrTitle"/>
          </p:nvPr>
        </p:nvSpPr>
        <p:spPr>
          <a:xfrm>
            <a:off x="190500" y="2955925"/>
            <a:ext cx="7772400" cy="522288"/>
          </a:xfrm>
        </p:spPr>
        <p:txBody>
          <a:bodyPr/>
          <a:lstStyle>
            <a:lvl1pPr>
              <a:defRPr/>
            </a:lvl1pPr>
          </a:lstStyle>
          <a:p>
            <a:r>
              <a:rPr lang="en-US"/>
              <a:t>Click to edit Master title style</a:t>
            </a:r>
          </a:p>
        </p:txBody>
      </p:sp>
      <p:sp>
        <p:nvSpPr>
          <p:cNvPr id="12" name="Rectangle 9"/>
          <p:cNvSpPr>
            <a:spLocks noGrp="1" noChangeArrowheads="1"/>
          </p:cNvSpPr>
          <p:nvPr>
            <p:ph type="subTitle" idx="1"/>
          </p:nvPr>
        </p:nvSpPr>
        <p:spPr>
          <a:xfrm>
            <a:off x="190500" y="3398838"/>
            <a:ext cx="6400800" cy="482600"/>
          </a:xfrm>
        </p:spPr>
        <p:txBody>
          <a:bodyPr/>
          <a:lstStyle>
            <a:lvl1pPr marL="0" indent="0">
              <a:buFont typeface="Wingdings" pitchFamily="2" charset="2"/>
              <a:buNone/>
              <a:defRPr sz="1800"/>
            </a:lvl1pPr>
          </a:lstStyle>
          <a:p>
            <a:r>
              <a:rPr lang="en-US"/>
              <a:t>Click to edit Master subtitle style</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0" y="857250"/>
            <a:ext cx="9144000" cy="6000750"/>
            <a:chOff x="0" y="857250"/>
            <a:chExt cx="9144000" cy="6000750"/>
          </a:xfrm>
        </p:grpSpPr>
        <p:pic>
          <p:nvPicPr>
            <p:cNvPr id="5"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6"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7"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9" name="Title 1"/>
          <p:cNvSpPr>
            <a:spLocks noGrp="1"/>
          </p:cNvSpPr>
          <p:nvPr>
            <p:ph type="title"/>
          </p:nvPr>
        </p:nvSpPr>
        <p:spPr>
          <a:xfrm>
            <a:off x="171450" y="188913"/>
            <a:ext cx="8728075" cy="582612"/>
          </a:xfrm>
        </p:spPr>
        <p:txBody>
          <a:bodyPr/>
          <a:lstStyle/>
          <a:p>
            <a:r>
              <a:rPr lang="en-US" dirty="0" smtClean="0"/>
              <a:t>Click to edit Master title style</a:t>
            </a:r>
            <a:endParaRPr lang="en-US" dirty="0"/>
          </a:p>
        </p:txBody>
      </p:sp>
      <p:sp>
        <p:nvSpPr>
          <p:cNvPr id="10" name="Content Placeholder 2"/>
          <p:cNvSpPr>
            <a:spLocks noGrp="1"/>
          </p:cNvSpPr>
          <p:nvPr>
            <p:ph idx="1"/>
          </p:nvPr>
        </p:nvSpPr>
        <p:spPr>
          <a:xfrm>
            <a:off x="180245" y="1143000"/>
            <a:ext cx="8681179" cy="4638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10"/>
          </p:nvPr>
        </p:nvSpPr>
        <p:spPr/>
        <p:txBody>
          <a:bodyPr/>
          <a:lstStyle>
            <a:lvl1pPr>
              <a:defRPr b="1"/>
            </a:lvl1pPr>
          </a:lstStyle>
          <a:p>
            <a:pPr>
              <a:defRPr/>
            </a:pPr>
            <a:fld id="{114E63F3-7DB6-4FBD-AD25-2B23D1C1F495}" type="slidenum">
              <a:rPr lang="en-US"/>
              <a:pPr>
                <a:defRPr/>
              </a:pPr>
              <a:t>‹#›</a:t>
            </a:fld>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0" y="857250"/>
            <a:ext cx="9144000" cy="6000750"/>
            <a:chOff x="0" y="857250"/>
            <a:chExt cx="9144000" cy="6000750"/>
          </a:xfrm>
        </p:grpSpPr>
        <p:pic>
          <p:nvPicPr>
            <p:cNvPr id="5"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6"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7"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9" name="Rectangle 8"/>
          <p:cNvSpPr>
            <a:spLocks noGrp="1" noChangeArrowheads="1"/>
          </p:cNvSpPr>
          <p:nvPr>
            <p:ph type="ctrTitle"/>
          </p:nvPr>
        </p:nvSpPr>
        <p:spPr>
          <a:xfrm>
            <a:off x="190500" y="2955925"/>
            <a:ext cx="7772400" cy="522288"/>
          </a:xfrm>
        </p:spPr>
        <p:txBody>
          <a:bodyPr/>
          <a:lstStyle>
            <a:lvl1pPr>
              <a:defRPr/>
            </a:lvl1pPr>
          </a:lstStyle>
          <a:p>
            <a:r>
              <a:rPr lang="en-US"/>
              <a:t>Click to edit Master title style</a:t>
            </a:r>
          </a:p>
        </p:txBody>
      </p:sp>
      <p:sp>
        <p:nvSpPr>
          <p:cNvPr id="10" name="Rectangle 9"/>
          <p:cNvSpPr>
            <a:spLocks noGrp="1" noChangeArrowheads="1"/>
          </p:cNvSpPr>
          <p:nvPr>
            <p:ph type="subTitle" idx="1"/>
          </p:nvPr>
        </p:nvSpPr>
        <p:spPr>
          <a:xfrm>
            <a:off x="190500" y="3398838"/>
            <a:ext cx="6400800" cy="482600"/>
          </a:xfrm>
        </p:spPr>
        <p:txBody>
          <a:bodyPr/>
          <a:lstStyle>
            <a:lvl1pPr marL="0" indent="0">
              <a:buFont typeface="Wingdings" pitchFamily="2" charset="2"/>
              <a:buNone/>
              <a:defRPr sz="1800"/>
            </a:lvl1pPr>
          </a:lstStyle>
          <a:p>
            <a:r>
              <a:rPr lang="en-US"/>
              <a:t>Click to edit Master subtitle style</a:t>
            </a:r>
          </a:p>
        </p:txBody>
      </p:sp>
      <p:sp>
        <p:nvSpPr>
          <p:cNvPr id="8" name="Rectangle 6"/>
          <p:cNvSpPr>
            <a:spLocks noGrp="1" noChangeArrowheads="1"/>
          </p:cNvSpPr>
          <p:nvPr>
            <p:ph type="sldNum" sz="quarter" idx="10"/>
          </p:nvPr>
        </p:nvSpPr>
        <p:spPr/>
        <p:txBody>
          <a:bodyPr/>
          <a:lstStyle>
            <a:lvl1pPr>
              <a:defRPr b="1"/>
            </a:lvl1pPr>
          </a:lstStyle>
          <a:p>
            <a:pPr>
              <a:defRPr/>
            </a:pPr>
            <a:fld id="{1ACC2F64-78E5-41C7-8BB0-8D86FF945453}" type="slidenum">
              <a:rPr lang="en-US"/>
              <a:pPr>
                <a:defRPr/>
              </a:pPr>
              <a:t>‹#›</a:t>
            </a:fld>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0" y="857250"/>
            <a:ext cx="9144000" cy="6000750"/>
            <a:chOff x="0" y="857250"/>
            <a:chExt cx="9144000" cy="6000750"/>
          </a:xfrm>
        </p:grpSpPr>
        <p:pic>
          <p:nvPicPr>
            <p:cNvPr id="6"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7"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8"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10" name="Title 1"/>
          <p:cNvSpPr>
            <a:spLocks noGrp="1"/>
          </p:cNvSpPr>
          <p:nvPr>
            <p:ph type="title"/>
          </p:nvPr>
        </p:nvSpPr>
        <p:spPr>
          <a:xfrm>
            <a:off x="171450" y="188913"/>
            <a:ext cx="8728075" cy="582612"/>
          </a:xfrm>
        </p:spPr>
        <p:txBody>
          <a:bodyPr/>
          <a:lstStyle/>
          <a:p>
            <a:r>
              <a:rPr lang="en-US" dirty="0" smtClean="0"/>
              <a:t>Click to edit Master title style</a:t>
            </a:r>
            <a:endParaRPr lang="en-US" dirty="0"/>
          </a:p>
        </p:txBody>
      </p:sp>
      <p:sp>
        <p:nvSpPr>
          <p:cNvPr id="11" name="Content Placeholder 2"/>
          <p:cNvSpPr>
            <a:spLocks noGrp="1"/>
          </p:cNvSpPr>
          <p:nvPr>
            <p:ph sz="half" idx="1"/>
          </p:nvPr>
        </p:nvSpPr>
        <p:spPr>
          <a:xfrm>
            <a:off x="180246" y="1134208"/>
            <a:ext cx="4210050" cy="4638675"/>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2"/>
          </p:nvPr>
        </p:nvSpPr>
        <p:spPr>
          <a:xfrm>
            <a:off x="4648200" y="1134208"/>
            <a:ext cx="4210050" cy="4638675"/>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6"/>
          <p:cNvSpPr>
            <a:spLocks noGrp="1" noChangeArrowheads="1"/>
          </p:cNvSpPr>
          <p:nvPr>
            <p:ph type="sldNum" sz="quarter" idx="10"/>
          </p:nvPr>
        </p:nvSpPr>
        <p:spPr/>
        <p:txBody>
          <a:bodyPr/>
          <a:lstStyle>
            <a:lvl1pPr>
              <a:defRPr b="1"/>
            </a:lvl1pPr>
          </a:lstStyle>
          <a:p>
            <a:pPr>
              <a:defRPr/>
            </a:pPr>
            <a:fld id="{82B01E63-F37F-42E4-BCFC-68AA72DB3343}" type="slidenum">
              <a:rPr lang="en-US"/>
              <a:pPr>
                <a:defRPr/>
              </a:pPr>
              <a:t>‹#›</a:t>
            </a:fld>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7" name="Group 7"/>
          <p:cNvGrpSpPr>
            <a:grpSpLocks/>
          </p:cNvGrpSpPr>
          <p:nvPr userDrawn="1"/>
        </p:nvGrpSpPr>
        <p:grpSpPr bwMode="auto">
          <a:xfrm>
            <a:off x="0" y="857250"/>
            <a:ext cx="9144000" cy="6000750"/>
            <a:chOff x="0" y="857250"/>
            <a:chExt cx="9144000" cy="6000750"/>
          </a:xfrm>
        </p:grpSpPr>
        <p:pic>
          <p:nvPicPr>
            <p:cNvPr id="8"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9"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10"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12" name="Text Placeholder 2"/>
          <p:cNvSpPr>
            <a:spLocks noGrp="1"/>
          </p:cNvSpPr>
          <p:nvPr>
            <p:ph type="body" idx="1"/>
          </p:nvPr>
        </p:nvSpPr>
        <p:spPr>
          <a:xfrm>
            <a:off x="184648" y="1148265"/>
            <a:ext cx="4040188"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3"/>
          <p:cNvSpPr>
            <a:spLocks noGrp="1"/>
          </p:cNvSpPr>
          <p:nvPr>
            <p:ph sz="half" idx="2"/>
          </p:nvPr>
        </p:nvSpPr>
        <p:spPr>
          <a:xfrm>
            <a:off x="184648" y="1788027"/>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3"/>
          </p:nvPr>
        </p:nvSpPr>
        <p:spPr>
          <a:xfrm>
            <a:off x="4847241" y="1148265"/>
            <a:ext cx="4041775"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5"/>
          <p:cNvSpPr>
            <a:spLocks noGrp="1"/>
          </p:cNvSpPr>
          <p:nvPr>
            <p:ph sz="quarter" idx="4"/>
          </p:nvPr>
        </p:nvSpPr>
        <p:spPr>
          <a:xfrm>
            <a:off x="4847241" y="1788027"/>
            <a:ext cx="4041775"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171450" y="188913"/>
            <a:ext cx="8728075" cy="582612"/>
          </a:xfrm>
        </p:spPr>
        <p:txBody>
          <a:bodyPr/>
          <a:lstStyle/>
          <a:p>
            <a:r>
              <a:rPr lang="en-US" dirty="0" smtClean="0"/>
              <a:t>Click to edit Master title style</a:t>
            </a:r>
            <a:endParaRPr lang="en-US" dirty="0"/>
          </a:p>
        </p:txBody>
      </p:sp>
      <p:sp>
        <p:nvSpPr>
          <p:cNvPr id="11" name="Rectangle 10"/>
          <p:cNvSpPr>
            <a:spLocks noGrp="1" noChangeArrowheads="1"/>
          </p:cNvSpPr>
          <p:nvPr>
            <p:ph type="sldNum" sz="quarter" idx="10"/>
          </p:nvPr>
        </p:nvSpPr>
        <p:spPr/>
        <p:txBody>
          <a:bodyPr/>
          <a:lstStyle>
            <a:lvl1pPr>
              <a:defRPr b="1"/>
            </a:lvl1pPr>
          </a:lstStyle>
          <a:p>
            <a:pPr>
              <a:defRPr/>
            </a:pPr>
            <a:fld id="{89E537D0-B7E2-4E20-A5DD-700D5537BD1B}" type="slidenum">
              <a:rPr lang="en-US"/>
              <a:pPr>
                <a:defRPr/>
              </a:pPr>
              <a:t>‹#›</a:t>
            </a:fld>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5"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6"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sp>
        <p:nvSpPr>
          <p:cNvPr id="8" name="Title 1"/>
          <p:cNvSpPr>
            <a:spLocks noGrp="1"/>
          </p:cNvSpPr>
          <p:nvPr userDrawn="1">
            <p:ph type="title"/>
          </p:nvPr>
        </p:nvSpPr>
        <p:spPr>
          <a:xfrm>
            <a:off x="171450" y="188913"/>
            <a:ext cx="8728075" cy="582612"/>
          </a:xfrm>
        </p:spPr>
        <p:txBody>
          <a:bodyPr/>
          <a:lstStyle/>
          <a:p>
            <a:r>
              <a:rPr lang="en-US" dirty="0" smtClean="0"/>
              <a:t>Click to edit Master title style</a:t>
            </a:r>
            <a:endParaRPr lang="en-US" dirty="0"/>
          </a:p>
        </p:txBody>
      </p:sp>
      <p:sp>
        <p:nvSpPr>
          <p:cNvPr id="7" name="Rectangle 6"/>
          <p:cNvSpPr>
            <a:spLocks noGrp="1" noChangeArrowheads="1"/>
          </p:cNvSpPr>
          <p:nvPr userDrawn="1">
            <p:ph type="sldNum" sz="quarter" idx="10"/>
          </p:nvPr>
        </p:nvSpPr>
        <p:spPr/>
        <p:txBody>
          <a:bodyPr/>
          <a:lstStyle>
            <a:lvl1pPr>
              <a:defRPr b="1"/>
            </a:lvl1pPr>
          </a:lstStyle>
          <a:p>
            <a:pPr>
              <a:defRPr/>
            </a:pPr>
            <a:fld id="{92C329B3-5133-4D08-BBED-B68C09C3E63F}"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0" y="5991225"/>
            <a:ext cx="9144000" cy="866775"/>
            <a:chOff x="0" y="5991225"/>
            <a:chExt cx="9144000" cy="866775"/>
          </a:xfrm>
        </p:grpSpPr>
        <p:pic>
          <p:nvPicPr>
            <p:cNvPr id="3"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4"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5" name="Rectangle 6"/>
          <p:cNvSpPr>
            <a:spLocks noGrp="1" noChangeArrowheads="1"/>
          </p:cNvSpPr>
          <p:nvPr userDrawn="1">
            <p:ph type="sldNum" sz="quarter" idx="10"/>
          </p:nvPr>
        </p:nvSpPr>
        <p:spPr/>
        <p:txBody>
          <a:bodyPr/>
          <a:lstStyle>
            <a:lvl1pPr>
              <a:defRPr b="1"/>
            </a:lvl1pPr>
          </a:lstStyle>
          <a:p>
            <a:pPr>
              <a:defRPr/>
            </a:pPr>
            <a:fld id="{7C9FEF6A-1D8D-4CD8-BC24-7754891E2444}" type="slidenum">
              <a:rPr lang="en-US"/>
              <a:pPr>
                <a:defRPr/>
              </a:pPr>
              <a:t>‹#›</a:t>
            </a:fld>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0" y="5991225"/>
            <a:ext cx="9144000" cy="866775"/>
            <a:chOff x="0" y="5991225"/>
            <a:chExt cx="9144000" cy="866775"/>
          </a:xfrm>
        </p:grpSpPr>
        <p:pic>
          <p:nvPicPr>
            <p:cNvPr id="6"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7"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9" name="Title 1"/>
          <p:cNvSpPr>
            <a:spLocks noGrp="1"/>
          </p:cNvSpPr>
          <p:nvPr>
            <p:ph type="title"/>
          </p:nvPr>
        </p:nvSpPr>
        <p:spPr>
          <a:xfrm>
            <a:off x="184648" y="273050"/>
            <a:ext cx="3008313" cy="1162050"/>
          </a:xfrm>
        </p:spPr>
        <p:txBody>
          <a:bodyPr anchor="b"/>
          <a:lstStyle>
            <a:lvl1pPr algn="l">
              <a:defRPr sz="2000" b="1"/>
            </a:lvl1pPr>
          </a:lstStyle>
          <a:p>
            <a:r>
              <a:rPr lang="en-US" dirty="0" smtClean="0"/>
              <a:t>Click to edit Master title style</a:t>
            </a:r>
            <a:endParaRPr lang="en-US" dirty="0"/>
          </a:p>
        </p:txBody>
      </p:sp>
      <p:sp>
        <p:nvSpPr>
          <p:cNvPr id="10" name="Content Placeholder 2"/>
          <p:cNvSpPr>
            <a:spLocks noGrp="1"/>
          </p:cNvSpPr>
          <p:nvPr>
            <p:ph idx="1"/>
          </p:nvPr>
        </p:nvSpPr>
        <p:spPr>
          <a:xfrm>
            <a:off x="3750890" y="273051"/>
            <a:ext cx="5111750" cy="5503496"/>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184648" y="1435101"/>
            <a:ext cx="3008313" cy="43326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6"/>
          <p:cNvSpPr>
            <a:spLocks noGrp="1" noChangeArrowheads="1"/>
          </p:cNvSpPr>
          <p:nvPr>
            <p:ph type="sldNum" sz="quarter" idx="10"/>
          </p:nvPr>
        </p:nvSpPr>
        <p:spPr/>
        <p:txBody>
          <a:bodyPr/>
          <a:lstStyle>
            <a:lvl1pPr>
              <a:defRPr b="1"/>
            </a:lvl1pPr>
          </a:lstStyle>
          <a:p>
            <a:pPr>
              <a:defRPr/>
            </a:pPr>
            <a:fld id="{C9D4FD54-F277-4320-9B0A-5C76492F7058}" type="slidenum">
              <a:rPr lang="en-US"/>
              <a:pPr>
                <a:defRPr/>
              </a:pPr>
              <a:t>‹#›</a:t>
            </a:fld>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0" y="5991225"/>
            <a:ext cx="9144000" cy="866775"/>
            <a:chOff x="0" y="5991225"/>
            <a:chExt cx="9144000" cy="866775"/>
          </a:xfrm>
        </p:grpSpPr>
        <p:pic>
          <p:nvPicPr>
            <p:cNvPr id="6"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7"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9" name="Title 1"/>
          <p:cNvSpPr>
            <a:spLocks noGrp="1"/>
          </p:cNvSpPr>
          <p:nvPr>
            <p:ph type="title"/>
          </p:nvPr>
        </p:nvSpPr>
        <p:spPr>
          <a:xfrm>
            <a:off x="1792288" y="4466504"/>
            <a:ext cx="5486400" cy="566738"/>
          </a:xfrm>
        </p:spPr>
        <p:txBody>
          <a:bodyPr anchor="b"/>
          <a:lstStyle>
            <a:lvl1pPr algn="l">
              <a:defRPr sz="2000" b="1"/>
            </a:lvl1pPr>
          </a:lstStyle>
          <a:p>
            <a:r>
              <a:rPr lang="en-US" dirty="0" smtClean="0"/>
              <a:t>Click to edit Master title style</a:t>
            </a:r>
            <a:endParaRPr lang="en-US" dirty="0"/>
          </a:p>
        </p:txBody>
      </p:sp>
      <p:sp>
        <p:nvSpPr>
          <p:cNvPr id="10" name="Picture Placeholder 2"/>
          <p:cNvSpPr>
            <a:spLocks noGrp="1"/>
          </p:cNvSpPr>
          <p:nvPr>
            <p:ph type="pic" idx="1"/>
          </p:nvPr>
        </p:nvSpPr>
        <p:spPr>
          <a:xfrm>
            <a:off x="1792288" y="27867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1" name="Text Placeholder 3"/>
          <p:cNvSpPr>
            <a:spLocks noGrp="1"/>
          </p:cNvSpPr>
          <p:nvPr>
            <p:ph type="body" sz="half" idx="2"/>
          </p:nvPr>
        </p:nvSpPr>
        <p:spPr>
          <a:xfrm>
            <a:off x="1792288" y="503324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6"/>
          <p:cNvSpPr>
            <a:spLocks noGrp="1" noChangeArrowheads="1"/>
          </p:cNvSpPr>
          <p:nvPr>
            <p:ph type="sldNum" sz="quarter" idx="10"/>
          </p:nvPr>
        </p:nvSpPr>
        <p:spPr/>
        <p:txBody>
          <a:bodyPr/>
          <a:lstStyle>
            <a:lvl1pPr>
              <a:defRPr b="1"/>
            </a:lvl1pPr>
          </a:lstStyle>
          <a:p>
            <a:pPr>
              <a:defRPr/>
            </a:pPr>
            <a:fld id="{62AD527F-45C3-446B-A548-B5D71883FA69}" type="slidenum">
              <a:rPr lang="en-US"/>
              <a:pPr>
                <a:defRPr/>
              </a:pPr>
              <a:t>‹#›</a:t>
            </a:fld>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0" y="857250"/>
            <a:ext cx="9144000" cy="6000750"/>
            <a:chOff x="0" y="857250"/>
            <a:chExt cx="9144000" cy="6000750"/>
          </a:xfrm>
        </p:grpSpPr>
        <p:pic>
          <p:nvPicPr>
            <p:cNvPr id="5"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6"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7"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9" name="Vertical Text Placeholder 2"/>
          <p:cNvSpPr>
            <a:spLocks noGrp="1"/>
          </p:cNvSpPr>
          <p:nvPr>
            <p:ph type="body" orient="vert" idx="1"/>
          </p:nvPr>
        </p:nvSpPr>
        <p:spPr>
          <a:xfrm>
            <a:off x="285750" y="1081456"/>
            <a:ext cx="8572500" cy="463867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171450" y="188913"/>
            <a:ext cx="8728075" cy="582612"/>
          </a:xfrm>
        </p:spPr>
        <p:txBody>
          <a:bodyPr/>
          <a:lstStyle/>
          <a:p>
            <a:r>
              <a:rPr lang="en-US" dirty="0" smtClean="0"/>
              <a:t>Click to edit Master title style</a:t>
            </a:r>
            <a:endParaRPr lang="en-US" dirty="0"/>
          </a:p>
        </p:txBody>
      </p:sp>
      <p:sp>
        <p:nvSpPr>
          <p:cNvPr id="8" name="Rectangle 6"/>
          <p:cNvSpPr>
            <a:spLocks noGrp="1" noChangeArrowheads="1"/>
          </p:cNvSpPr>
          <p:nvPr>
            <p:ph type="sldNum" sz="quarter" idx="10"/>
          </p:nvPr>
        </p:nvSpPr>
        <p:spPr/>
        <p:txBody>
          <a:bodyPr/>
          <a:lstStyle>
            <a:lvl1pPr>
              <a:defRPr b="1"/>
            </a:lvl1pPr>
          </a:lstStyle>
          <a:p>
            <a:pPr>
              <a:defRPr/>
            </a:pPr>
            <a:fld id="{AD3556B3-5F14-4045-8637-A860F585BE1D}" type="slidenum">
              <a:rPr lang="en-US"/>
              <a:pPr>
                <a:defRPr/>
              </a:pPr>
              <a:t>‹#›</a:t>
            </a:fld>
            <a:endParaRPr lang="en-US"/>
          </a:p>
        </p:txBody>
      </p:sp>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4" name="Picture 18" descr="PollFooter_white"/>
          <p:cNvPicPr>
            <a:picLocks noChangeAspect="1" noChangeArrowheads="1"/>
          </p:cNvPicPr>
          <p:nvPr userDrawn="1"/>
        </p:nvPicPr>
        <p:blipFill>
          <a:blip r:embed="rId2"/>
          <a:srcRect/>
          <a:stretch>
            <a:fillRect/>
          </a:stretch>
        </p:blipFill>
        <p:spPr bwMode="auto">
          <a:xfrm>
            <a:off x="0" y="0"/>
            <a:ext cx="642938" cy="6858000"/>
          </a:xfrm>
          <a:prstGeom prst="rect">
            <a:avLst/>
          </a:prstGeom>
          <a:noFill/>
          <a:ln w="9525">
            <a:noFill/>
            <a:miter lim="800000"/>
            <a:headEnd/>
            <a:tailEnd/>
          </a:ln>
        </p:spPr>
      </p:pic>
      <p:sp>
        <p:nvSpPr>
          <p:cNvPr id="5" name="Line 8"/>
          <p:cNvSpPr>
            <a:spLocks noChangeShapeType="1"/>
          </p:cNvSpPr>
          <p:nvPr userDrawn="1"/>
        </p:nvSpPr>
        <p:spPr bwMode="auto">
          <a:xfrm rot="5400000" flipV="1">
            <a:off x="-2774156" y="3405981"/>
            <a:ext cx="6858000" cy="46038"/>
          </a:xfrm>
          <a:prstGeom prst="line">
            <a:avLst/>
          </a:prstGeom>
          <a:noFill/>
          <a:ln w="9525">
            <a:solidFill>
              <a:srgbClr val="B5B6B3"/>
            </a:solidFill>
            <a:round/>
            <a:headEnd/>
            <a:tailEnd/>
          </a:ln>
          <a:effectLst/>
        </p:spPr>
        <p:txBody>
          <a:bodyPr wrap="none" anchor="ctr"/>
          <a:lstStyle/>
          <a:p>
            <a:pPr>
              <a:defRPr/>
            </a:pPr>
            <a:endParaRPr lang="en-US" sz="1800" b="0" dirty="0">
              <a:solidFill>
                <a:srgbClr val="404545"/>
              </a:solidFill>
              <a:latin typeface="Arial" charset="0"/>
            </a:endParaRPr>
          </a:p>
        </p:txBody>
      </p:sp>
      <p:sp>
        <p:nvSpPr>
          <p:cNvPr id="6" name="Line 8"/>
          <p:cNvSpPr>
            <a:spLocks noChangeShapeType="1"/>
          </p:cNvSpPr>
          <p:nvPr userDrawn="1"/>
        </p:nvSpPr>
        <p:spPr bwMode="auto">
          <a:xfrm rot="5400000" flipV="1">
            <a:off x="4852194" y="3405981"/>
            <a:ext cx="6858000" cy="46038"/>
          </a:xfrm>
          <a:prstGeom prst="line">
            <a:avLst/>
          </a:prstGeom>
          <a:noFill/>
          <a:ln w="9525">
            <a:solidFill>
              <a:srgbClr val="B5B6B3"/>
            </a:solidFill>
            <a:round/>
            <a:headEnd/>
            <a:tailEnd/>
          </a:ln>
          <a:effectLst/>
        </p:spPr>
        <p:txBody>
          <a:bodyPr wrap="none" anchor="ctr"/>
          <a:lstStyle/>
          <a:p>
            <a:pPr>
              <a:defRPr/>
            </a:pPr>
            <a:endParaRPr lang="en-US" sz="1800" b="0" dirty="0">
              <a:solidFill>
                <a:srgbClr val="404545"/>
              </a:solidFill>
              <a:latin typeface="Arial" charset="0"/>
            </a:endParaRPr>
          </a:p>
        </p:txBody>
      </p:sp>
      <p:sp>
        <p:nvSpPr>
          <p:cNvPr id="7" name="Rectangle 6"/>
          <p:cNvSpPr txBox="1">
            <a:spLocks noChangeArrowheads="1"/>
          </p:cNvSpPr>
          <p:nvPr userDrawn="1"/>
        </p:nvSpPr>
        <p:spPr bwMode="auto">
          <a:xfrm rot="5400000">
            <a:off x="-808037" y="5405438"/>
            <a:ext cx="2133600" cy="476250"/>
          </a:xfrm>
          <a:prstGeom prst="rect">
            <a:avLst/>
          </a:prstGeom>
          <a:noFill/>
          <a:ln w="9525">
            <a:noFill/>
            <a:miter lim="800000"/>
            <a:headEnd/>
            <a:tailEnd/>
          </a:ln>
          <a:effectLst/>
        </p:spPr>
        <p:txBody>
          <a:bodyPr/>
          <a:lstStyle>
            <a:lvl1pPr>
              <a:defRPr/>
            </a:lvl1pPr>
          </a:lstStyle>
          <a:p>
            <a:pPr algn="r">
              <a:defRPr/>
            </a:pPr>
            <a:fld id="{1D086F97-830F-4205-A9D2-37F02E700C1C}" type="slidenum">
              <a:rPr lang="en-US" sz="1200" b="0" smtClean="0">
                <a:solidFill>
                  <a:srgbClr val="404545"/>
                </a:solidFill>
                <a:latin typeface="Georgia"/>
              </a:rPr>
              <a:pPr algn="r">
                <a:defRPr/>
              </a:pPr>
              <a:t>‹#›</a:t>
            </a:fld>
            <a:endParaRPr lang="en-US" sz="1200" b="0" dirty="0">
              <a:solidFill>
                <a:srgbClr val="404545"/>
              </a:solidFill>
              <a:latin typeface="Georgia"/>
            </a:endParaRPr>
          </a:p>
        </p:txBody>
      </p:sp>
      <p:sp>
        <p:nvSpPr>
          <p:cNvPr id="8" name="Vertical Text Placeholder 2"/>
          <p:cNvSpPr>
            <a:spLocks noGrp="1"/>
          </p:cNvSpPr>
          <p:nvPr>
            <p:ph type="body" orient="vert" idx="1"/>
          </p:nvPr>
        </p:nvSpPr>
        <p:spPr>
          <a:xfrm>
            <a:off x="808891" y="215288"/>
            <a:ext cx="7315201" cy="63789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itle 1"/>
          <p:cNvSpPr>
            <a:spLocks noGrp="1"/>
          </p:cNvSpPr>
          <p:nvPr>
            <p:ph type="title"/>
          </p:nvPr>
        </p:nvSpPr>
        <p:spPr>
          <a:xfrm rot="5400000">
            <a:off x="5447193" y="3081224"/>
            <a:ext cx="6413262" cy="582612"/>
          </a:xfrm>
        </p:spPr>
        <p:txBody>
          <a:bodyPr/>
          <a:lstStyle/>
          <a:p>
            <a:r>
              <a:rPr lang="en-US" dirty="0" smtClean="0"/>
              <a:t>Click to edit Master title style</a:t>
            </a:r>
            <a:endParaRPr lang="en-US" dirty="0"/>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5428" y="187325"/>
            <a:ext cx="8255000" cy="1108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6941" y="1371600"/>
            <a:ext cx="8255000" cy="5086350"/>
          </a:xfrm>
        </p:spPr>
        <p:txBody>
          <a:bodyPr/>
          <a:lstStyle>
            <a:lvl1pPr>
              <a:buFont typeface="Arial" pitchFamily="34" charset="0"/>
              <a:buChar char="•"/>
              <a:defRPr/>
            </a:lvl1pPr>
          </a:lstStyle>
          <a:p>
            <a:pPr lvl="0"/>
            <a:r>
              <a:rPr lang="en-US" noProof="0" smtClean="0"/>
              <a:t>Click icon to add chart</a:t>
            </a:r>
            <a:endParaRPr lang="en-US" noProof="0" dirty="0" smtClean="0"/>
          </a:p>
        </p:txBody>
      </p:sp>
      <p:sp>
        <p:nvSpPr>
          <p:cNvPr id="4" name="Rectangle 6"/>
          <p:cNvSpPr>
            <a:spLocks noGrp="1" noChangeArrowheads="1"/>
          </p:cNvSpPr>
          <p:nvPr>
            <p:ph type="sldNum" sz="quarter" idx="10"/>
          </p:nvPr>
        </p:nvSpPr>
        <p:spPr/>
        <p:txBody>
          <a:bodyPr/>
          <a:lstStyle>
            <a:lvl1pPr>
              <a:defRPr b="1"/>
            </a:lvl1pPr>
          </a:lstStyle>
          <a:p>
            <a:pPr>
              <a:defRPr/>
            </a:pPr>
            <a:fld id="{62BA4C66-56A9-45F0-9ECC-3B97A081A2D9}"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857250"/>
            <a:ext cx="9144000" cy="6000750"/>
            <a:chOff x="0" y="857250"/>
            <a:chExt cx="9144000" cy="6000750"/>
          </a:xfrm>
        </p:grpSpPr>
        <p:pic>
          <p:nvPicPr>
            <p:cNvPr id="5"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6"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7"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11" name="Rectangle 8"/>
          <p:cNvSpPr>
            <a:spLocks noGrp="1" noChangeArrowheads="1"/>
          </p:cNvSpPr>
          <p:nvPr>
            <p:ph type="ctrTitle"/>
          </p:nvPr>
        </p:nvSpPr>
        <p:spPr>
          <a:xfrm>
            <a:off x="190500" y="2955925"/>
            <a:ext cx="7772400" cy="522288"/>
          </a:xfrm>
        </p:spPr>
        <p:txBody>
          <a:bodyPr/>
          <a:lstStyle>
            <a:lvl1pPr>
              <a:defRPr/>
            </a:lvl1pPr>
          </a:lstStyle>
          <a:p>
            <a:r>
              <a:rPr lang="en-US"/>
              <a:t>Click to edit Master title style</a:t>
            </a:r>
          </a:p>
        </p:txBody>
      </p:sp>
      <p:sp>
        <p:nvSpPr>
          <p:cNvPr id="12" name="Rectangle 9"/>
          <p:cNvSpPr>
            <a:spLocks noGrp="1" noChangeArrowheads="1"/>
          </p:cNvSpPr>
          <p:nvPr>
            <p:ph type="subTitle" idx="1"/>
          </p:nvPr>
        </p:nvSpPr>
        <p:spPr>
          <a:xfrm>
            <a:off x="190500" y="3398838"/>
            <a:ext cx="6400800" cy="482600"/>
          </a:xfrm>
        </p:spPr>
        <p:txBody>
          <a:bodyPr/>
          <a:lstStyle>
            <a:lvl1pPr marL="0" indent="0">
              <a:buFont typeface="Wingdings" pitchFamily="2" charset="2"/>
              <a:buNone/>
              <a:defRPr sz="1800"/>
            </a:lvl1pPr>
          </a:lstStyle>
          <a:p>
            <a:r>
              <a:rPr lang="en-US"/>
              <a:t>Click to edit Master subtitle style</a:t>
            </a:r>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6"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7"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sp>
        <p:nvSpPr>
          <p:cNvPr id="9" name="Title 1"/>
          <p:cNvSpPr>
            <a:spLocks noGrp="1"/>
          </p:cNvSpPr>
          <p:nvPr userDrawn="1">
            <p:ph type="title"/>
          </p:nvPr>
        </p:nvSpPr>
        <p:spPr>
          <a:xfrm>
            <a:off x="171450" y="188913"/>
            <a:ext cx="8728075" cy="582612"/>
          </a:xfrm>
        </p:spPr>
        <p:txBody>
          <a:bodyPr/>
          <a:lstStyle/>
          <a:p>
            <a:r>
              <a:rPr lang="en-US" dirty="0" smtClean="0"/>
              <a:t>Click to edit Master title style</a:t>
            </a:r>
            <a:endParaRPr lang="en-US" dirty="0"/>
          </a:p>
        </p:txBody>
      </p:sp>
      <p:sp>
        <p:nvSpPr>
          <p:cNvPr id="10" name="Content Placeholder 2"/>
          <p:cNvSpPr>
            <a:spLocks noGrp="1"/>
          </p:cNvSpPr>
          <p:nvPr userDrawn="1">
            <p:ph idx="1"/>
          </p:nvPr>
        </p:nvSpPr>
        <p:spPr>
          <a:xfrm>
            <a:off x="180245" y="1143000"/>
            <a:ext cx="8681179" cy="4638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userDrawn="1">
            <p:ph type="sldNum" sz="quarter" idx="10"/>
          </p:nvPr>
        </p:nvSpPr>
        <p:spPr/>
        <p:txBody>
          <a:bodyPr/>
          <a:lstStyle>
            <a:lvl1pPr>
              <a:defRPr b="1"/>
            </a:lvl1pPr>
          </a:lstStyle>
          <a:p>
            <a:pPr>
              <a:defRPr/>
            </a:pPr>
            <a:fld id="{185E51B0-003F-4B69-88DF-2FA3F96FBF4D}" type="slidenum">
              <a:rPr lang="en-US"/>
              <a:pPr>
                <a:defRPr/>
              </a:pPr>
              <a:t>‹#›</a:t>
            </a:fld>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0" y="857250"/>
            <a:ext cx="9144000" cy="6000750"/>
            <a:chOff x="0" y="857250"/>
            <a:chExt cx="9144000" cy="6000750"/>
          </a:xfrm>
        </p:grpSpPr>
        <p:pic>
          <p:nvPicPr>
            <p:cNvPr id="5"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6"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7"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9" name="Rectangle 8"/>
          <p:cNvSpPr>
            <a:spLocks noGrp="1" noChangeArrowheads="1"/>
          </p:cNvSpPr>
          <p:nvPr>
            <p:ph type="ctrTitle"/>
          </p:nvPr>
        </p:nvSpPr>
        <p:spPr>
          <a:xfrm>
            <a:off x="190500" y="2955925"/>
            <a:ext cx="7772400" cy="522288"/>
          </a:xfrm>
        </p:spPr>
        <p:txBody>
          <a:bodyPr/>
          <a:lstStyle>
            <a:lvl1pPr>
              <a:defRPr/>
            </a:lvl1pPr>
          </a:lstStyle>
          <a:p>
            <a:r>
              <a:rPr lang="en-US"/>
              <a:t>Click to edit Master title style</a:t>
            </a:r>
          </a:p>
        </p:txBody>
      </p:sp>
      <p:sp>
        <p:nvSpPr>
          <p:cNvPr id="10" name="Rectangle 9"/>
          <p:cNvSpPr>
            <a:spLocks noGrp="1" noChangeArrowheads="1"/>
          </p:cNvSpPr>
          <p:nvPr>
            <p:ph type="subTitle" idx="1"/>
          </p:nvPr>
        </p:nvSpPr>
        <p:spPr>
          <a:xfrm>
            <a:off x="190500" y="3398838"/>
            <a:ext cx="6400800" cy="482600"/>
          </a:xfrm>
        </p:spPr>
        <p:txBody>
          <a:bodyPr/>
          <a:lstStyle>
            <a:lvl1pPr marL="0" indent="0">
              <a:buFont typeface="Wingdings" pitchFamily="2" charset="2"/>
              <a:buNone/>
              <a:defRPr sz="1800"/>
            </a:lvl1pPr>
          </a:lstStyle>
          <a:p>
            <a:r>
              <a:rPr lang="en-US"/>
              <a:t>Click to edit Master subtitle style</a:t>
            </a:r>
          </a:p>
        </p:txBody>
      </p:sp>
      <p:sp>
        <p:nvSpPr>
          <p:cNvPr id="8" name="Rectangle 6"/>
          <p:cNvSpPr>
            <a:spLocks noGrp="1" noChangeArrowheads="1"/>
          </p:cNvSpPr>
          <p:nvPr>
            <p:ph type="sldNum" sz="quarter" idx="10"/>
          </p:nvPr>
        </p:nvSpPr>
        <p:spPr/>
        <p:txBody>
          <a:bodyPr/>
          <a:lstStyle>
            <a:lvl1pPr>
              <a:defRPr b="1"/>
            </a:lvl1pPr>
          </a:lstStyle>
          <a:p>
            <a:pPr>
              <a:defRPr/>
            </a:pPr>
            <a:fld id="{C57F587E-6FD6-4A80-A028-E7A8F8CD6591}" type="slidenum">
              <a:rPr lang="en-US"/>
              <a:pPr>
                <a:defRPr/>
              </a:pPr>
              <a:t>‹#›</a:t>
            </a:fld>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0" y="857250"/>
            <a:ext cx="9144000" cy="6000750"/>
            <a:chOff x="0" y="857250"/>
            <a:chExt cx="9144000" cy="6000750"/>
          </a:xfrm>
        </p:grpSpPr>
        <p:pic>
          <p:nvPicPr>
            <p:cNvPr id="6"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7"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8"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10" name="Title 1"/>
          <p:cNvSpPr>
            <a:spLocks noGrp="1"/>
          </p:cNvSpPr>
          <p:nvPr>
            <p:ph type="title"/>
          </p:nvPr>
        </p:nvSpPr>
        <p:spPr>
          <a:xfrm>
            <a:off x="171450" y="188913"/>
            <a:ext cx="8728075" cy="582612"/>
          </a:xfrm>
        </p:spPr>
        <p:txBody>
          <a:bodyPr/>
          <a:lstStyle/>
          <a:p>
            <a:r>
              <a:rPr lang="en-US" dirty="0" smtClean="0"/>
              <a:t>Click to edit Master title style</a:t>
            </a:r>
            <a:endParaRPr lang="en-US" dirty="0"/>
          </a:p>
        </p:txBody>
      </p:sp>
      <p:sp>
        <p:nvSpPr>
          <p:cNvPr id="11" name="Content Placeholder 2"/>
          <p:cNvSpPr>
            <a:spLocks noGrp="1"/>
          </p:cNvSpPr>
          <p:nvPr>
            <p:ph sz="half" idx="1"/>
          </p:nvPr>
        </p:nvSpPr>
        <p:spPr>
          <a:xfrm>
            <a:off x="180246" y="1134208"/>
            <a:ext cx="4210050" cy="4638675"/>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2"/>
          </p:nvPr>
        </p:nvSpPr>
        <p:spPr>
          <a:xfrm>
            <a:off x="4648200" y="1134208"/>
            <a:ext cx="4210050" cy="4638675"/>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6"/>
          <p:cNvSpPr>
            <a:spLocks noGrp="1" noChangeArrowheads="1"/>
          </p:cNvSpPr>
          <p:nvPr>
            <p:ph type="sldNum" sz="quarter" idx="10"/>
          </p:nvPr>
        </p:nvSpPr>
        <p:spPr/>
        <p:txBody>
          <a:bodyPr/>
          <a:lstStyle>
            <a:lvl1pPr>
              <a:defRPr b="1"/>
            </a:lvl1pPr>
          </a:lstStyle>
          <a:p>
            <a:pPr>
              <a:defRPr/>
            </a:pPr>
            <a:fld id="{6531F27E-F6D3-44D0-B4F4-F7D6D18E276D}"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7" name="Group 7"/>
          <p:cNvGrpSpPr>
            <a:grpSpLocks/>
          </p:cNvGrpSpPr>
          <p:nvPr userDrawn="1"/>
        </p:nvGrpSpPr>
        <p:grpSpPr bwMode="auto">
          <a:xfrm>
            <a:off x="0" y="857250"/>
            <a:ext cx="9144000" cy="6000750"/>
            <a:chOff x="0" y="857250"/>
            <a:chExt cx="9144000" cy="6000750"/>
          </a:xfrm>
        </p:grpSpPr>
        <p:pic>
          <p:nvPicPr>
            <p:cNvPr id="8"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9"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10"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12" name="Text Placeholder 2"/>
          <p:cNvSpPr>
            <a:spLocks noGrp="1"/>
          </p:cNvSpPr>
          <p:nvPr>
            <p:ph type="body" idx="1"/>
          </p:nvPr>
        </p:nvSpPr>
        <p:spPr>
          <a:xfrm>
            <a:off x="184648" y="1148265"/>
            <a:ext cx="4040188"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3"/>
          <p:cNvSpPr>
            <a:spLocks noGrp="1"/>
          </p:cNvSpPr>
          <p:nvPr>
            <p:ph sz="half" idx="2"/>
          </p:nvPr>
        </p:nvSpPr>
        <p:spPr>
          <a:xfrm>
            <a:off x="184648" y="1788027"/>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3"/>
          </p:nvPr>
        </p:nvSpPr>
        <p:spPr>
          <a:xfrm>
            <a:off x="4847241" y="1148265"/>
            <a:ext cx="4041775"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5"/>
          <p:cNvSpPr>
            <a:spLocks noGrp="1"/>
          </p:cNvSpPr>
          <p:nvPr>
            <p:ph sz="quarter" idx="4"/>
          </p:nvPr>
        </p:nvSpPr>
        <p:spPr>
          <a:xfrm>
            <a:off x="4847241" y="1788027"/>
            <a:ext cx="4041775"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171450" y="188913"/>
            <a:ext cx="8728075" cy="582612"/>
          </a:xfrm>
        </p:spPr>
        <p:txBody>
          <a:bodyPr/>
          <a:lstStyle/>
          <a:p>
            <a:r>
              <a:rPr lang="en-US" dirty="0" smtClean="0"/>
              <a:t>Click to edit Master title style</a:t>
            </a:r>
            <a:endParaRPr lang="en-US" dirty="0"/>
          </a:p>
        </p:txBody>
      </p:sp>
      <p:sp>
        <p:nvSpPr>
          <p:cNvPr id="11" name="Rectangle 10"/>
          <p:cNvSpPr>
            <a:spLocks noGrp="1" noChangeArrowheads="1"/>
          </p:cNvSpPr>
          <p:nvPr>
            <p:ph type="sldNum" sz="quarter" idx="10"/>
          </p:nvPr>
        </p:nvSpPr>
        <p:spPr/>
        <p:txBody>
          <a:bodyPr/>
          <a:lstStyle>
            <a:lvl1pPr>
              <a:defRPr b="1"/>
            </a:lvl1pPr>
          </a:lstStyle>
          <a:p>
            <a:pPr>
              <a:defRPr/>
            </a:pPr>
            <a:fld id="{5A6D55C2-0035-4EE3-AB69-2F404F9E7C2D}" type="slidenum">
              <a:rPr lang="en-US"/>
              <a:pPr>
                <a:defRPr/>
              </a:pPr>
              <a:t>‹#›</a:t>
            </a:fld>
            <a:endParaRPr lang="en-US"/>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3"/>
          <p:cNvGrpSpPr>
            <a:grpSpLocks/>
          </p:cNvGrpSpPr>
          <p:nvPr userDrawn="1"/>
        </p:nvGrpSpPr>
        <p:grpSpPr bwMode="auto">
          <a:xfrm>
            <a:off x="0" y="857250"/>
            <a:ext cx="9144000" cy="6000750"/>
            <a:chOff x="0" y="857250"/>
            <a:chExt cx="9144000" cy="6000750"/>
          </a:xfrm>
        </p:grpSpPr>
        <p:pic>
          <p:nvPicPr>
            <p:cNvPr id="4"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5"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6"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8" name="Title 1"/>
          <p:cNvSpPr>
            <a:spLocks noGrp="1"/>
          </p:cNvSpPr>
          <p:nvPr>
            <p:ph type="title"/>
          </p:nvPr>
        </p:nvSpPr>
        <p:spPr>
          <a:xfrm>
            <a:off x="171450" y="188913"/>
            <a:ext cx="8728075" cy="582612"/>
          </a:xfrm>
        </p:spPr>
        <p:txBody>
          <a:bodyPr/>
          <a:lstStyle/>
          <a:p>
            <a:r>
              <a:rPr lang="en-US" dirty="0" smtClean="0"/>
              <a:t>Click to edit Master title style</a:t>
            </a:r>
            <a:endParaRPr lang="en-US" dirty="0"/>
          </a:p>
        </p:txBody>
      </p:sp>
      <p:sp>
        <p:nvSpPr>
          <p:cNvPr id="7" name="Rectangle 6"/>
          <p:cNvSpPr>
            <a:spLocks noGrp="1" noChangeArrowheads="1"/>
          </p:cNvSpPr>
          <p:nvPr>
            <p:ph type="sldNum" sz="quarter" idx="10"/>
          </p:nvPr>
        </p:nvSpPr>
        <p:spPr/>
        <p:txBody>
          <a:bodyPr/>
          <a:lstStyle>
            <a:lvl1pPr>
              <a:defRPr b="1"/>
            </a:lvl1pPr>
          </a:lstStyle>
          <a:p>
            <a:pPr>
              <a:defRPr/>
            </a:pPr>
            <a:fld id="{28EA0146-3D6D-41E5-A3E6-E150F9C25CAE}" type="slidenum">
              <a:rPr lang="en-US"/>
              <a:pPr>
                <a:defRPr/>
              </a:pPr>
              <a:t>‹#›</a:t>
            </a:fld>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0" y="5991225"/>
            <a:ext cx="9144000" cy="866775"/>
            <a:chOff x="0" y="5991225"/>
            <a:chExt cx="9144000" cy="866775"/>
          </a:xfrm>
        </p:grpSpPr>
        <p:pic>
          <p:nvPicPr>
            <p:cNvPr id="3"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4"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5" name="Rectangle 6"/>
          <p:cNvSpPr>
            <a:spLocks noGrp="1" noChangeArrowheads="1"/>
          </p:cNvSpPr>
          <p:nvPr userDrawn="1">
            <p:ph type="sldNum" sz="quarter" idx="10"/>
          </p:nvPr>
        </p:nvSpPr>
        <p:spPr/>
        <p:txBody>
          <a:bodyPr/>
          <a:lstStyle>
            <a:lvl1pPr>
              <a:defRPr b="1"/>
            </a:lvl1pPr>
          </a:lstStyle>
          <a:p>
            <a:pPr>
              <a:defRPr/>
            </a:pPr>
            <a:fld id="{363DB89E-B545-4FAE-9CD7-E4912E516DF6}" type="slidenum">
              <a:rPr lang="en-US"/>
              <a:pPr>
                <a:defRPr/>
              </a:pPr>
              <a:t>‹#›</a:t>
            </a:fld>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0" y="5991225"/>
            <a:ext cx="9144000" cy="866775"/>
            <a:chOff x="0" y="5991225"/>
            <a:chExt cx="9144000" cy="866775"/>
          </a:xfrm>
        </p:grpSpPr>
        <p:pic>
          <p:nvPicPr>
            <p:cNvPr id="6"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7"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9" name="Title 1"/>
          <p:cNvSpPr>
            <a:spLocks noGrp="1"/>
          </p:cNvSpPr>
          <p:nvPr>
            <p:ph type="title"/>
          </p:nvPr>
        </p:nvSpPr>
        <p:spPr>
          <a:xfrm>
            <a:off x="184648" y="273050"/>
            <a:ext cx="3008313" cy="1162050"/>
          </a:xfrm>
        </p:spPr>
        <p:txBody>
          <a:bodyPr anchor="b"/>
          <a:lstStyle>
            <a:lvl1pPr algn="l">
              <a:defRPr sz="2000" b="1"/>
            </a:lvl1pPr>
          </a:lstStyle>
          <a:p>
            <a:r>
              <a:rPr lang="en-US" dirty="0" smtClean="0"/>
              <a:t>Click to edit Master title style</a:t>
            </a:r>
            <a:endParaRPr lang="en-US" dirty="0"/>
          </a:p>
        </p:txBody>
      </p:sp>
      <p:sp>
        <p:nvSpPr>
          <p:cNvPr id="10" name="Content Placeholder 2"/>
          <p:cNvSpPr>
            <a:spLocks noGrp="1"/>
          </p:cNvSpPr>
          <p:nvPr>
            <p:ph idx="1"/>
          </p:nvPr>
        </p:nvSpPr>
        <p:spPr>
          <a:xfrm>
            <a:off x="3750890" y="273051"/>
            <a:ext cx="5111750" cy="5503496"/>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184648" y="1435101"/>
            <a:ext cx="3008313" cy="43326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6"/>
          <p:cNvSpPr>
            <a:spLocks noGrp="1" noChangeArrowheads="1"/>
          </p:cNvSpPr>
          <p:nvPr>
            <p:ph type="sldNum" sz="quarter" idx="10"/>
          </p:nvPr>
        </p:nvSpPr>
        <p:spPr/>
        <p:txBody>
          <a:bodyPr/>
          <a:lstStyle>
            <a:lvl1pPr>
              <a:defRPr b="1"/>
            </a:lvl1pPr>
          </a:lstStyle>
          <a:p>
            <a:pPr>
              <a:defRPr/>
            </a:pPr>
            <a:fld id="{E72D9C8D-7C18-4353-82E1-0868A873474B}" type="slidenum">
              <a:rPr lang="en-US"/>
              <a:pPr>
                <a:defRPr/>
              </a:pPr>
              <a:t>‹#›</a:t>
            </a:fld>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0" y="5991225"/>
            <a:ext cx="9144000" cy="866775"/>
            <a:chOff x="0" y="5991225"/>
            <a:chExt cx="9144000" cy="866775"/>
          </a:xfrm>
        </p:grpSpPr>
        <p:pic>
          <p:nvPicPr>
            <p:cNvPr id="6"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7"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9" name="Title 1"/>
          <p:cNvSpPr>
            <a:spLocks noGrp="1"/>
          </p:cNvSpPr>
          <p:nvPr>
            <p:ph type="title"/>
          </p:nvPr>
        </p:nvSpPr>
        <p:spPr>
          <a:xfrm>
            <a:off x="1792288" y="4466504"/>
            <a:ext cx="5486400" cy="566738"/>
          </a:xfrm>
        </p:spPr>
        <p:txBody>
          <a:bodyPr anchor="b"/>
          <a:lstStyle>
            <a:lvl1pPr algn="l">
              <a:defRPr sz="2000" b="1"/>
            </a:lvl1pPr>
          </a:lstStyle>
          <a:p>
            <a:r>
              <a:rPr lang="en-US" dirty="0" smtClean="0"/>
              <a:t>Click to edit Master title style</a:t>
            </a:r>
            <a:endParaRPr lang="en-US" dirty="0"/>
          </a:p>
        </p:txBody>
      </p:sp>
      <p:sp>
        <p:nvSpPr>
          <p:cNvPr id="10" name="Picture Placeholder 2"/>
          <p:cNvSpPr>
            <a:spLocks noGrp="1"/>
          </p:cNvSpPr>
          <p:nvPr>
            <p:ph type="pic" idx="1"/>
          </p:nvPr>
        </p:nvSpPr>
        <p:spPr>
          <a:xfrm>
            <a:off x="1792288" y="27867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1" name="Text Placeholder 3"/>
          <p:cNvSpPr>
            <a:spLocks noGrp="1"/>
          </p:cNvSpPr>
          <p:nvPr>
            <p:ph type="body" sz="half" idx="2"/>
          </p:nvPr>
        </p:nvSpPr>
        <p:spPr>
          <a:xfrm>
            <a:off x="1792288" y="503324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6"/>
          <p:cNvSpPr>
            <a:spLocks noGrp="1" noChangeArrowheads="1"/>
          </p:cNvSpPr>
          <p:nvPr>
            <p:ph type="sldNum" sz="quarter" idx="10"/>
          </p:nvPr>
        </p:nvSpPr>
        <p:spPr/>
        <p:txBody>
          <a:bodyPr/>
          <a:lstStyle>
            <a:lvl1pPr>
              <a:defRPr b="1"/>
            </a:lvl1pPr>
          </a:lstStyle>
          <a:p>
            <a:pPr>
              <a:defRPr/>
            </a:pPr>
            <a:fld id="{3FD099EE-268D-4005-8BF2-9E3196123294}" type="slidenum">
              <a:rPr lang="en-US"/>
              <a:pPr>
                <a:defRPr/>
              </a:pPr>
              <a:t>‹#›</a:t>
            </a:fld>
            <a:endParaRPr lang="en-US"/>
          </a:p>
        </p:txBody>
      </p:sp>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0" y="857250"/>
            <a:ext cx="9144000" cy="6000750"/>
            <a:chOff x="0" y="857250"/>
            <a:chExt cx="9144000" cy="6000750"/>
          </a:xfrm>
        </p:grpSpPr>
        <p:pic>
          <p:nvPicPr>
            <p:cNvPr id="5" name="Picture 18" descr="PollFooter_white"/>
            <p:cNvPicPr>
              <a:picLocks noChangeAspect="1" noChangeArrowheads="1"/>
            </p:cNvPicPr>
            <p:nvPr userDrawn="1"/>
          </p:nvPicPr>
          <p:blipFill>
            <a:blip r:embed="rId2"/>
            <a:srcRect/>
            <a:stretch>
              <a:fillRect/>
            </a:stretch>
          </p:blipFill>
          <p:spPr bwMode="auto">
            <a:xfrm>
              <a:off x="0" y="6000750"/>
              <a:ext cx="9144000" cy="857250"/>
            </a:xfrm>
            <a:prstGeom prst="rect">
              <a:avLst/>
            </a:prstGeom>
            <a:noFill/>
            <a:ln w="9525">
              <a:noFill/>
              <a:miter lim="800000"/>
              <a:headEnd/>
              <a:tailEnd/>
            </a:ln>
          </p:spPr>
        </p:pic>
        <p:sp>
          <p:nvSpPr>
            <p:cNvPr id="6" name="Line 8"/>
            <p:cNvSpPr>
              <a:spLocks noChangeShapeType="1"/>
            </p:cNvSpPr>
            <p:nvPr userDrawn="1"/>
          </p:nvSpPr>
          <p:spPr bwMode="auto">
            <a:xfrm>
              <a:off x="0" y="857250"/>
              <a:ext cx="9144000" cy="0"/>
            </a:xfrm>
            <a:prstGeom prst="line">
              <a:avLst/>
            </a:prstGeom>
            <a:noFill/>
            <a:ln w="9525">
              <a:solidFill>
                <a:srgbClr val="B5B6B3"/>
              </a:solidFill>
              <a:round/>
              <a:headEnd/>
              <a:tailEnd/>
            </a:ln>
            <a:effectLst/>
          </p:spPr>
          <p:txBody>
            <a:bodyPr wrap="none" anchor="ctr"/>
            <a:lstStyle/>
            <a:p>
              <a:pPr>
                <a:defRPr/>
              </a:pPr>
              <a:endParaRPr lang="en-US" sz="1800" b="0">
                <a:solidFill>
                  <a:srgbClr val="404545"/>
                </a:solidFill>
                <a:latin typeface="Arial" charset="0"/>
              </a:endParaRPr>
            </a:p>
          </p:txBody>
        </p:sp>
        <p:sp>
          <p:nvSpPr>
            <p:cNvPr id="7" name="Line 9"/>
            <p:cNvSpPr>
              <a:spLocks noChangeShapeType="1"/>
            </p:cNvSpPr>
            <p:nvPr userDrawn="1"/>
          </p:nvSpPr>
          <p:spPr bwMode="auto">
            <a:xfrm>
              <a:off x="0" y="5991225"/>
              <a:ext cx="9144000" cy="0"/>
            </a:xfrm>
            <a:prstGeom prst="line">
              <a:avLst/>
            </a:prstGeom>
            <a:noFill/>
            <a:ln w="3175">
              <a:solidFill>
                <a:srgbClr val="B5B6B3"/>
              </a:solidFill>
              <a:round/>
              <a:headEnd/>
              <a:tailEnd/>
            </a:ln>
            <a:effectLst/>
          </p:spPr>
          <p:txBody>
            <a:bodyPr/>
            <a:lstStyle/>
            <a:p>
              <a:pPr>
                <a:defRPr/>
              </a:pPr>
              <a:endParaRPr lang="en-US" sz="1800" b="0">
                <a:solidFill>
                  <a:srgbClr val="404545"/>
                </a:solidFill>
                <a:latin typeface="Arial" charset="0"/>
              </a:endParaRPr>
            </a:p>
          </p:txBody>
        </p:sp>
      </p:grpSp>
      <p:sp>
        <p:nvSpPr>
          <p:cNvPr id="9" name="Vertical Text Placeholder 2"/>
          <p:cNvSpPr>
            <a:spLocks noGrp="1"/>
          </p:cNvSpPr>
          <p:nvPr>
            <p:ph type="body" orient="vert" idx="1"/>
          </p:nvPr>
        </p:nvSpPr>
        <p:spPr>
          <a:xfrm>
            <a:off x="285750" y="1081456"/>
            <a:ext cx="8572500" cy="463867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171450" y="188913"/>
            <a:ext cx="8728075" cy="582612"/>
          </a:xfrm>
        </p:spPr>
        <p:txBody>
          <a:bodyPr/>
          <a:lstStyle/>
          <a:p>
            <a:r>
              <a:rPr lang="en-US" dirty="0" smtClean="0"/>
              <a:t>Click to edit Master title style</a:t>
            </a:r>
            <a:endParaRPr lang="en-US" dirty="0"/>
          </a:p>
        </p:txBody>
      </p:sp>
      <p:sp>
        <p:nvSpPr>
          <p:cNvPr id="8" name="Rectangle 6"/>
          <p:cNvSpPr>
            <a:spLocks noGrp="1" noChangeArrowheads="1"/>
          </p:cNvSpPr>
          <p:nvPr>
            <p:ph type="sldNum" sz="quarter" idx="10"/>
          </p:nvPr>
        </p:nvSpPr>
        <p:spPr/>
        <p:txBody>
          <a:bodyPr/>
          <a:lstStyle>
            <a:lvl1pPr>
              <a:defRPr b="1"/>
            </a:lvl1pPr>
          </a:lstStyle>
          <a:p>
            <a:pPr>
              <a:defRPr/>
            </a:pPr>
            <a:fld id="{5B306FB0-72CD-4F0A-B90E-AB2022EDD709}" type="slidenum">
              <a:rPr lang="en-US"/>
              <a:pPr>
                <a:defRPr/>
              </a:pPr>
              <a:t>‹#›</a:t>
            </a:fld>
            <a:endParaRPr lang="en-US"/>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4" name="Picture 18" descr="PollFooter_white"/>
          <p:cNvPicPr>
            <a:picLocks noChangeAspect="1" noChangeArrowheads="1"/>
          </p:cNvPicPr>
          <p:nvPr userDrawn="1"/>
        </p:nvPicPr>
        <p:blipFill>
          <a:blip r:embed="rId2"/>
          <a:srcRect/>
          <a:stretch>
            <a:fillRect/>
          </a:stretch>
        </p:blipFill>
        <p:spPr bwMode="auto">
          <a:xfrm>
            <a:off x="0" y="0"/>
            <a:ext cx="642938" cy="6858000"/>
          </a:xfrm>
          <a:prstGeom prst="rect">
            <a:avLst/>
          </a:prstGeom>
          <a:noFill/>
          <a:ln w="9525">
            <a:noFill/>
            <a:miter lim="800000"/>
            <a:headEnd/>
            <a:tailEnd/>
          </a:ln>
        </p:spPr>
      </p:pic>
      <p:sp>
        <p:nvSpPr>
          <p:cNvPr id="5" name="Line 8"/>
          <p:cNvSpPr>
            <a:spLocks noChangeShapeType="1"/>
          </p:cNvSpPr>
          <p:nvPr userDrawn="1"/>
        </p:nvSpPr>
        <p:spPr bwMode="auto">
          <a:xfrm rot="5400000" flipV="1">
            <a:off x="-2774156" y="3405981"/>
            <a:ext cx="6858000" cy="46038"/>
          </a:xfrm>
          <a:prstGeom prst="line">
            <a:avLst/>
          </a:prstGeom>
          <a:noFill/>
          <a:ln w="9525">
            <a:solidFill>
              <a:srgbClr val="B5B6B3"/>
            </a:solidFill>
            <a:round/>
            <a:headEnd/>
            <a:tailEnd/>
          </a:ln>
          <a:effectLst/>
        </p:spPr>
        <p:txBody>
          <a:bodyPr wrap="none" anchor="ctr"/>
          <a:lstStyle/>
          <a:p>
            <a:pPr>
              <a:defRPr/>
            </a:pPr>
            <a:endParaRPr lang="en-US" sz="1800" b="0" dirty="0">
              <a:solidFill>
                <a:srgbClr val="404545"/>
              </a:solidFill>
              <a:latin typeface="Arial" charset="0"/>
            </a:endParaRPr>
          </a:p>
        </p:txBody>
      </p:sp>
      <p:sp>
        <p:nvSpPr>
          <p:cNvPr id="6" name="Line 8"/>
          <p:cNvSpPr>
            <a:spLocks noChangeShapeType="1"/>
          </p:cNvSpPr>
          <p:nvPr userDrawn="1"/>
        </p:nvSpPr>
        <p:spPr bwMode="auto">
          <a:xfrm rot="5400000" flipV="1">
            <a:off x="4852194" y="3405981"/>
            <a:ext cx="6858000" cy="46038"/>
          </a:xfrm>
          <a:prstGeom prst="line">
            <a:avLst/>
          </a:prstGeom>
          <a:noFill/>
          <a:ln w="9525">
            <a:solidFill>
              <a:srgbClr val="B5B6B3"/>
            </a:solidFill>
            <a:round/>
            <a:headEnd/>
            <a:tailEnd/>
          </a:ln>
          <a:effectLst/>
        </p:spPr>
        <p:txBody>
          <a:bodyPr wrap="none" anchor="ctr"/>
          <a:lstStyle/>
          <a:p>
            <a:pPr>
              <a:defRPr/>
            </a:pPr>
            <a:endParaRPr lang="en-US" sz="1800" b="0" dirty="0">
              <a:solidFill>
                <a:srgbClr val="404545"/>
              </a:solidFill>
              <a:latin typeface="Arial" charset="0"/>
            </a:endParaRPr>
          </a:p>
        </p:txBody>
      </p:sp>
      <p:sp>
        <p:nvSpPr>
          <p:cNvPr id="7" name="Rectangle 6"/>
          <p:cNvSpPr txBox="1">
            <a:spLocks noChangeArrowheads="1"/>
          </p:cNvSpPr>
          <p:nvPr userDrawn="1"/>
        </p:nvSpPr>
        <p:spPr bwMode="auto">
          <a:xfrm rot="5400000">
            <a:off x="-808037" y="5405438"/>
            <a:ext cx="2133600" cy="476250"/>
          </a:xfrm>
          <a:prstGeom prst="rect">
            <a:avLst/>
          </a:prstGeom>
          <a:noFill/>
          <a:ln w="9525">
            <a:noFill/>
            <a:miter lim="800000"/>
            <a:headEnd/>
            <a:tailEnd/>
          </a:ln>
          <a:effectLst/>
        </p:spPr>
        <p:txBody>
          <a:bodyPr/>
          <a:lstStyle>
            <a:lvl1pPr>
              <a:defRPr/>
            </a:lvl1pPr>
          </a:lstStyle>
          <a:p>
            <a:pPr algn="r">
              <a:defRPr/>
            </a:pPr>
            <a:fld id="{B000B2F6-DCA5-4CF7-ADA6-753F8DDED04E}" type="slidenum">
              <a:rPr lang="en-US" sz="1200" b="0" smtClean="0">
                <a:solidFill>
                  <a:srgbClr val="404545"/>
                </a:solidFill>
                <a:latin typeface="Georgia"/>
              </a:rPr>
              <a:pPr algn="r">
                <a:defRPr/>
              </a:pPr>
              <a:t>‹#›</a:t>
            </a:fld>
            <a:endParaRPr lang="en-US" sz="1200" b="0" dirty="0">
              <a:solidFill>
                <a:srgbClr val="404545"/>
              </a:solidFill>
              <a:latin typeface="Georgia"/>
            </a:endParaRPr>
          </a:p>
        </p:txBody>
      </p:sp>
      <p:sp>
        <p:nvSpPr>
          <p:cNvPr id="8" name="Vertical Text Placeholder 2"/>
          <p:cNvSpPr>
            <a:spLocks noGrp="1"/>
          </p:cNvSpPr>
          <p:nvPr>
            <p:ph type="body" orient="vert" idx="1"/>
          </p:nvPr>
        </p:nvSpPr>
        <p:spPr>
          <a:xfrm>
            <a:off x="808891" y="215288"/>
            <a:ext cx="7315201" cy="63789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itle 1"/>
          <p:cNvSpPr>
            <a:spLocks noGrp="1"/>
          </p:cNvSpPr>
          <p:nvPr>
            <p:ph type="title"/>
          </p:nvPr>
        </p:nvSpPr>
        <p:spPr>
          <a:xfrm rot="5400000">
            <a:off x="5447193" y="3081224"/>
            <a:ext cx="6413262" cy="582612"/>
          </a:xfrm>
        </p:spPr>
        <p:txBody>
          <a:bodyPr/>
          <a:lstStyle/>
          <a:p>
            <a:r>
              <a:rPr lang="en-US" dirty="0" smtClean="0"/>
              <a:t>Click to edit Master title style</a:t>
            </a:r>
            <a:endParaRPr lang="en-US" dirty="0"/>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5428" y="187325"/>
            <a:ext cx="8255000" cy="1108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6941" y="1371600"/>
            <a:ext cx="8255000" cy="5086350"/>
          </a:xfrm>
        </p:spPr>
        <p:txBody>
          <a:bodyPr/>
          <a:lstStyle>
            <a:lvl1pPr>
              <a:buFont typeface="Arial" pitchFamily="34" charset="0"/>
              <a:buChar char="•"/>
              <a:defRPr/>
            </a:lvl1pPr>
          </a:lstStyle>
          <a:p>
            <a:pPr lvl="0"/>
            <a:r>
              <a:rPr lang="en-US" noProof="0" smtClean="0"/>
              <a:t>Click icon to add chart</a:t>
            </a:r>
            <a:endParaRPr lang="en-US" noProof="0" dirty="0" smtClean="0"/>
          </a:p>
        </p:txBody>
      </p:sp>
      <p:sp>
        <p:nvSpPr>
          <p:cNvPr id="4" name="Rectangle 6"/>
          <p:cNvSpPr>
            <a:spLocks noGrp="1" noChangeArrowheads="1"/>
          </p:cNvSpPr>
          <p:nvPr>
            <p:ph type="sldNum" sz="quarter" idx="10"/>
          </p:nvPr>
        </p:nvSpPr>
        <p:spPr/>
        <p:txBody>
          <a:bodyPr/>
          <a:lstStyle>
            <a:lvl1pPr>
              <a:defRPr b="1"/>
            </a:lvl1pPr>
          </a:lstStyle>
          <a:p>
            <a:pPr>
              <a:defRPr/>
            </a:pPr>
            <a:fld id="{3ECCB162-67EF-4D28-AA17-8E29F0CEA6A8}"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3275" y="21891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21891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1123950"/>
            <a:ext cx="1943100" cy="518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3275" y="1123950"/>
            <a:ext cx="5676900" cy="518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03275" y="1123950"/>
            <a:ext cx="7772400" cy="5180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21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3275" y="1123950"/>
            <a:ext cx="7772400" cy="9509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03275" y="2189163"/>
            <a:ext cx="7772400" cy="4114800"/>
          </a:xfrm>
        </p:spPr>
        <p:txBody>
          <a:bodyPr/>
          <a:lstStyle/>
          <a:p>
            <a:pPr lvl="0"/>
            <a:endParaRPr lang="en-US" noProof="0"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546100"/>
            <a:ext cx="2135187"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7975" y="546100"/>
            <a:ext cx="6253163"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546100"/>
            <a:ext cx="837088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7975" y="1905000"/>
            <a:ext cx="4187825"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189413"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546100"/>
            <a:ext cx="837088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7975" y="1905000"/>
            <a:ext cx="4187825"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189413"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76725"/>
            <a:ext cx="4189413"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9" descr="large map_RGB 504"/>
          <p:cNvPicPr>
            <a:picLocks noChangeAspect="1" noChangeArrowheads="1"/>
          </p:cNvPicPr>
          <p:nvPr/>
        </p:nvPicPr>
        <p:blipFill>
          <a:blip r:embed="rId2"/>
          <a:srcRect l="5817" t="22519" r="4999" b="9639"/>
          <a:stretch>
            <a:fillRect/>
          </a:stretch>
        </p:blipFill>
        <p:spPr bwMode="auto">
          <a:xfrm>
            <a:off x="201613" y="190500"/>
            <a:ext cx="8701087" cy="4914900"/>
          </a:xfrm>
          <a:prstGeom prst="rect">
            <a:avLst/>
          </a:prstGeom>
          <a:noFill/>
          <a:ln w="9525">
            <a:noFill/>
            <a:miter lim="800000"/>
            <a:headEnd/>
            <a:tailEnd/>
          </a:ln>
        </p:spPr>
      </p:pic>
      <p:pic>
        <p:nvPicPr>
          <p:cNvPr id="5" name="Picture 125" descr="USTravel_RGB_V"/>
          <p:cNvPicPr>
            <a:picLocks noChangeAspect="1" noChangeArrowheads="1"/>
          </p:cNvPicPr>
          <p:nvPr/>
        </p:nvPicPr>
        <p:blipFill>
          <a:blip r:embed="rId3"/>
          <a:srcRect/>
          <a:stretch>
            <a:fillRect/>
          </a:stretch>
        </p:blipFill>
        <p:spPr bwMode="auto">
          <a:xfrm>
            <a:off x="7389813" y="5794375"/>
            <a:ext cx="1177925" cy="942975"/>
          </a:xfrm>
          <a:prstGeom prst="rect">
            <a:avLst/>
          </a:prstGeom>
          <a:noFill/>
          <a:ln w="9525">
            <a:noFill/>
            <a:miter lim="800000"/>
            <a:headEnd/>
            <a:tailEnd/>
          </a:ln>
        </p:spPr>
      </p:pic>
      <p:sp>
        <p:nvSpPr>
          <p:cNvPr id="10300" name="Rectangle 60"/>
          <p:cNvSpPr>
            <a:spLocks noGrp="1" noChangeArrowheads="1"/>
          </p:cNvSpPr>
          <p:nvPr>
            <p:ph type="ctrTitle" sz="quarter"/>
          </p:nvPr>
        </p:nvSpPr>
        <p:spPr>
          <a:xfrm>
            <a:off x="506413" y="684213"/>
            <a:ext cx="8147050" cy="330200"/>
          </a:xfrm>
          <a:ln w="9525"/>
        </p:spPr>
        <p:txBody>
          <a:bodyPr lIns="91440" tIns="45720" rIns="91440" bIns="45720" anchor="t"/>
          <a:lstStyle>
            <a:lvl1pPr algn="r">
              <a:defRPr sz="1100"/>
            </a:lvl1pPr>
          </a:lstStyle>
          <a:p>
            <a:r>
              <a:rPr lang="en-US"/>
              <a:t>Click to edit Master title style</a:t>
            </a:r>
          </a:p>
        </p:txBody>
      </p:sp>
      <p:sp>
        <p:nvSpPr>
          <p:cNvPr id="10301" name="Rectangle 61"/>
          <p:cNvSpPr>
            <a:spLocks noGrp="1" noChangeArrowheads="1"/>
          </p:cNvSpPr>
          <p:nvPr>
            <p:ph type="subTitle" sz="quarter" idx="1"/>
          </p:nvPr>
        </p:nvSpPr>
        <p:spPr>
          <a:xfrm>
            <a:off x="484188" y="1125538"/>
            <a:ext cx="8185150" cy="514350"/>
          </a:xfrm>
          <a:ln w="9525"/>
        </p:spPr>
        <p:txBody>
          <a:bodyPr lIns="91440" tIns="45720" rIns="91440" bIns="45720"/>
          <a:lstStyle>
            <a:lvl1pPr marL="0" indent="0" algn="r">
              <a:buFontTx/>
              <a:buNone/>
              <a:defRPr sz="4000">
                <a:solidFill>
                  <a:schemeClr val="bg1"/>
                </a:solidFill>
                <a:latin typeface="Times New Roman" pitchFamily="18" charset="0"/>
              </a:defRPr>
            </a:lvl1pPr>
          </a:lstStyle>
          <a:p>
            <a:r>
              <a:rPr lang="en-US"/>
              <a:t>Click to edit Master subtitle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975" y="1857375"/>
            <a:ext cx="4157663"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5088" y="1857375"/>
            <a:ext cx="41576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7800" y="546100"/>
            <a:ext cx="2320925"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546100"/>
            <a:ext cx="681037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7838" y="546100"/>
            <a:ext cx="8370887"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4975" y="1857375"/>
            <a:ext cx="8467725" cy="4419600"/>
          </a:xfrm>
        </p:spPr>
        <p:txBody>
          <a:bodyPr/>
          <a:lstStyle/>
          <a:p>
            <a:pPr lvl="0"/>
            <a:endParaRPr lang="en-US" noProof="0" smtClean="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7838" y="546100"/>
            <a:ext cx="837088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34975" y="1857375"/>
            <a:ext cx="4157663"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875088" y="1857375"/>
            <a:ext cx="4157662"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975" y="4143375"/>
            <a:ext cx="4157663"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3875088" y="4143375"/>
            <a:ext cx="4157662"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7975" y="1905000"/>
            <a:ext cx="4157663"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905000"/>
            <a:ext cx="41576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lvl1pPr>
          </a:lstStyle>
          <a:p>
            <a:pPr>
              <a:defRPr/>
            </a:pPr>
            <a:fld id="{6074CD0A-1581-4A49-A377-89F87547ABCF}"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645E92A8-AEE0-429B-9A0D-73DCE006BA97}"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fld id="{54AD8BB0-0CD7-4940-867B-948491DD82F3}"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7A70258F-1186-49AE-B568-5E70F137E346}"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fld id="{629B71E2-CAFC-4912-B533-61D65EB1E2C8}"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BC83828A-668B-4999-B893-114E9218BD79}"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fld id="{7BEABC41-4FCA-4E59-832C-CA269676C0E3}" type="datetime1">
              <a:rPr lang="en-US"/>
              <a:pPr>
                <a:defRPr/>
              </a:pPr>
              <a:t>11/10/2009</a:t>
            </a:fld>
            <a:endParaRPr lang="en-US" dirty="0"/>
          </a:p>
        </p:txBody>
      </p:sp>
      <p:sp>
        <p:nvSpPr>
          <p:cNvPr id="6" name="Rectangle 5"/>
          <p:cNvSpPr>
            <a:spLocks noGrp="1" noChangeArrowheads="1"/>
          </p:cNvSpPr>
          <p:nvPr>
            <p:ph type="ftr" sz="quarter" idx="11"/>
          </p:nvPr>
        </p:nvSpPr>
        <p:spPr/>
        <p:txBody>
          <a:bodyPr/>
          <a:lstStyle>
            <a:lvl1pPr algn="l">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A9060169-80F1-48D2-AC74-24B4305959CC}"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fld id="{8C2F4E7F-4EAB-43A8-99AD-51809476AA6F}" type="datetime1">
              <a:rPr lang="en-US"/>
              <a:pPr>
                <a:defRPr/>
              </a:pPr>
              <a:t>11/10/2009</a:t>
            </a:fld>
            <a:endParaRPr lang="en-US" dirty="0"/>
          </a:p>
        </p:txBody>
      </p:sp>
      <p:sp>
        <p:nvSpPr>
          <p:cNvPr id="8" name="Rectangle 5"/>
          <p:cNvSpPr>
            <a:spLocks noGrp="1" noChangeArrowheads="1"/>
          </p:cNvSpPr>
          <p:nvPr>
            <p:ph type="ftr" sz="quarter" idx="11"/>
          </p:nvPr>
        </p:nvSpPr>
        <p:spPr/>
        <p:txBody>
          <a:bodyPr/>
          <a:lstStyle>
            <a:lvl1pPr algn="l">
              <a:defRPr b="1"/>
            </a:lvl1pPr>
          </a:lstStyle>
          <a:p>
            <a:pPr>
              <a:defRPr/>
            </a:pPr>
            <a:endParaRPr lang="en-US"/>
          </a:p>
        </p:txBody>
      </p:sp>
      <p:sp>
        <p:nvSpPr>
          <p:cNvPr id="9" name="Rectangle 6"/>
          <p:cNvSpPr>
            <a:spLocks noGrp="1" noChangeArrowheads="1"/>
          </p:cNvSpPr>
          <p:nvPr>
            <p:ph type="sldNum" sz="quarter" idx="12"/>
          </p:nvPr>
        </p:nvSpPr>
        <p:spPr/>
        <p:txBody>
          <a:bodyPr/>
          <a:lstStyle>
            <a:lvl1pPr>
              <a:defRPr b="1"/>
            </a:lvl1pPr>
          </a:lstStyle>
          <a:p>
            <a:pPr>
              <a:defRPr/>
            </a:pPr>
            <a:fld id="{58BB92CB-FDE5-4146-8283-F30979474E35}"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fld id="{32697A5F-5869-4879-97C9-669E6BAE5AD1}" type="datetime1">
              <a:rPr lang="en-US"/>
              <a:pPr>
                <a:defRPr/>
              </a:pPr>
              <a:t>11/10/2009</a:t>
            </a:fld>
            <a:endParaRPr lang="en-US" dirty="0"/>
          </a:p>
        </p:txBody>
      </p:sp>
      <p:sp>
        <p:nvSpPr>
          <p:cNvPr id="4" name="Rectangle 5"/>
          <p:cNvSpPr>
            <a:spLocks noGrp="1" noChangeArrowheads="1"/>
          </p:cNvSpPr>
          <p:nvPr>
            <p:ph type="ftr" sz="quarter" idx="11"/>
          </p:nvPr>
        </p:nvSpPr>
        <p:spPr/>
        <p:txBody>
          <a:bodyPr/>
          <a:lstStyle>
            <a:lvl1pPr algn="l">
              <a:defRPr b="1"/>
            </a:lvl1pPr>
          </a:lstStyle>
          <a:p>
            <a:pPr>
              <a:defRPr/>
            </a:pPr>
            <a:endParaRPr lang="en-US"/>
          </a:p>
        </p:txBody>
      </p:sp>
      <p:sp>
        <p:nvSpPr>
          <p:cNvPr id="5" name="Rectangle 6"/>
          <p:cNvSpPr>
            <a:spLocks noGrp="1" noChangeArrowheads="1"/>
          </p:cNvSpPr>
          <p:nvPr>
            <p:ph type="sldNum" sz="quarter" idx="12"/>
          </p:nvPr>
        </p:nvSpPr>
        <p:spPr/>
        <p:txBody>
          <a:bodyPr/>
          <a:lstStyle>
            <a:lvl1pPr>
              <a:defRPr b="1"/>
            </a:lvl1pPr>
          </a:lstStyle>
          <a:p>
            <a:pPr>
              <a:defRPr/>
            </a:pPr>
            <a:fld id="{DE4D0C3B-E977-4480-B595-F66128C7C944}"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fld id="{5CD8A988-3019-434D-8CE5-33C47D2377DF}" type="datetime1">
              <a:rPr lang="en-US"/>
              <a:pPr>
                <a:defRPr/>
              </a:pPr>
              <a:t>11/10/2009</a:t>
            </a:fld>
            <a:endParaRPr lang="en-US" dirty="0"/>
          </a:p>
        </p:txBody>
      </p:sp>
      <p:sp>
        <p:nvSpPr>
          <p:cNvPr id="3" name="Rectangle 5"/>
          <p:cNvSpPr>
            <a:spLocks noGrp="1" noChangeArrowheads="1"/>
          </p:cNvSpPr>
          <p:nvPr>
            <p:ph type="ftr" sz="quarter" idx="11"/>
          </p:nvPr>
        </p:nvSpPr>
        <p:spPr/>
        <p:txBody>
          <a:bodyPr/>
          <a:lstStyle>
            <a:lvl1pPr algn="l">
              <a:defRPr b="1"/>
            </a:lvl1pPr>
          </a:lstStyle>
          <a:p>
            <a:pPr>
              <a:defRPr/>
            </a:pPr>
            <a:endParaRPr lang="en-US"/>
          </a:p>
        </p:txBody>
      </p:sp>
      <p:sp>
        <p:nvSpPr>
          <p:cNvPr id="4" name="Rectangle 6"/>
          <p:cNvSpPr>
            <a:spLocks noGrp="1" noChangeArrowheads="1"/>
          </p:cNvSpPr>
          <p:nvPr>
            <p:ph type="sldNum" sz="quarter" idx="12"/>
          </p:nvPr>
        </p:nvSpPr>
        <p:spPr/>
        <p:txBody>
          <a:bodyPr/>
          <a:lstStyle>
            <a:lvl1pPr>
              <a:defRPr b="1"/>
            </a:lvl1pPr>
          </a:lstStyle>
          <a:p>
            <a:pPr>
              <a:defRPr/>
            </a:pPr>
            <a:fld id="{FC678306-6681-4F44-9A62-A56C02C20CC7}"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fld id="{EA27BC57-FA2F-43E0-A699-0DF949B2AE8C}" type="datetime1">
              <a:rPr lang="en-US"/>
              <a:pPr>
                <a:defRPr/>
              </a:pPr>
              <a:t>11/10/2009</a:t>
            </a:fld>
            <a:endParaRPr lang="en-US" dirty="0"/>
          </a:p>
        </p:txBody>
      </p:sp>
      <p:sp>
        <p:nvSpPr>
          <p:cNvPr id="6" name="Rectangle 5"/>
          <p:cNvSpPr>
            <a:spLocks noGrp="1" noChangeArrowheads="1"/>
          </p:cNvSpPr>
          <p:nvPr>
            <p:ph type="ftr" sz="quarter" idx="11"/>
          </p:nvPr>
        </p:nvSpPr>
        <p:spPr/>
        <p:txBody>
          <a:bodyPr/>
          <a:lstStyle>
            <a:lvl1pPr algn="l">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AA4ED781-9833-49C1-BCCC-206E77808D86}"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fld id="{D5F86EEB-3365-40C6-A6BC-025A108A32B4}" type="datetime1">
              <a:rPr lang="en-US"/>
              <a:pPr>
                <a:defRPr/>
              </a:pPr>
              <a:t>11/10/2009</a:t>
            </a:fld>
            <a:endParaRPr lang="en-US" dirty="0"/>
          </a:p>
        </p:txBody>
      </p:sp>
      <p:sp>
        <p:nvSpPr>
          <p:cNvPr id="6" name="Rectangle 5"/>
          <p:cNvSpPr>
            <a:spLocks noGrp="1" noChangeArrowheads="1"/>
          </p:cNvSpPr>
          <p:nvPr>
            <p:ph type="ftr" sz="quarter" idx="11"/>
          </p:nvPr>
        </p:nvSpPr>
        <p:spPr/>
        <p:txBody>
          <a:bodyPr/>
          <a:lstStyle>
            <a:lvl1pPr algn="l">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8D42BFDF-2B2D-422B-9F6A-C68D853113D7}"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fld id="{C893559C-E243-415F-991A-405E0251522C}"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B9987000-4490-4E3C-85B2-04051E0A8A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fld id="{BC75DFDF-17FA-411B-BDA3-6017F7AA8284}"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8F4FBEA3-61C7-4C9D-B856-4ACBB9C68B6F}"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b="1"/>
            </a:lvl1pPr>
          </a:lstStyle>
          <a:p>
            <a:pPr>
              <a:defRPr/>
            </a:pPr>
            <a:fld id="{371882CC-767E-45B0-8118-CFBF5126C00D}"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90612C14-90E6-4FBB-A788-639B34B4BEE4}"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b="1"/>
            </a:lvl1pPr>
          </a:lstStyle>
          <a:p>
            <a:pPr>
              <a:defRPr/>
            </a:pPr>
            <a:fld id="{060603AD-EA1C-4D8C-90FC-58303DB442F0}"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2507C401-3443-4881-8C1D-526DF6C0BE2E}"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Date Placeholder 4"/>
          <p:cNvSpPr>
            <a:spLocks noGrp="1"/>
          </p:cNvSpPr>
          <p:nvPr>
            <p:ph type="dt" sz="half" idx="10"/>
          </p:nvPr>
        </p:nvSpPr>
        <p:spPr/>
        <p:txBody>
          <a:bodyPr/>
          <a:lstStyle>
            <a:lvl1pPr>
              <a:defRPr b="1"/>
            </a:lvl1pPr>
          </a:lstStyle>
          <a:p>
            <a:pPr>
              <a:defRPr/>
            </a:pPr>
            <a:fld id="{D5B6C6EA-EEE8-4F77-91BD-71BEB80D601D}" type="datetime1">
              <a:rPr lang="en-US"/>
              <a:pPr>
                <a:defRPr/>
              </a:pPr>
              <a:t>11/10/2009</a:t>
            </a:fld>
            <a:endParaRPr lang="en-US" dirty="0"/>
          </a:p>
        </p:txBody>
      </p:sp>
      <p:sp>
        <p:nvSpPr>
          <p:cNvPr id="6" name="Footer Placeholder 5"/>
          <p:cNvSpPr>
            <a:spLocks noGrp="1"/>
          </p:cNvSpPr>
          <p:nvPr>
            <p:ph type="ftr" sz="quarter" idx="11"/>
          </p:nvPr>
        </p:nvSpPr>
        <p:spPr>
          <a:xfrm>
            <a:off x="3124200" y="6381750"/>
            <a:ext cx="2895600" cy="476250"/>
          </a:xfrm>
        </p:spPr>
        <p:txBody>
          <a:bodyPr/>
          <a:lstStyle>
            <a:lvl1pPr algn="l">
              <a:defRPr b="1"/>
            </a:lvl1pPr>
          </a:lstStyle>
          <a:p>
            <a:pPr>
              <a:defRPr/>
            </a:pPr>
            <a:endParaRPr lang="en-US"/>
          </a:p>
        </p:txBody>
      </p:sp>
      <p:sp>
        <p:nvSpPr>
          <p:cNvPr id="7" name="Slide Number Placeholder 6"/>
          <p:cNvSpPr>
            <a:spLocks noGrp="1"/>
          </p:cNvSpPr>
          <p:nvPr>
            <p:ph type="sldNum" sz="quarter" idx="12"/>
          </p:nvPr>
        </p:nvSpPr>
        <p:spPr/>
        <p:txBody>
          <a:bodyPr/>
          <a:lstStyle>
            <a:lvl1pPr>
              <a:defRPr b="1"/>
            </a:lvl1pPr>
          </a:lstStyle>
          <a:p>
            <a:pPr>
              <a:defRPr/>
            </a:pPr>
            <a:fld id="{6315EF59-5D7E-42A2-AA99-A1CB4C41E6A6}"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lvl1pPr>
          </a:lstStyle>
          <a:p>
            <a:pPr>
              <a:defRPr/>
            </a:pPr>
            <a:fld id="{C2ECBAA9-92A1-408E-A7C3-DABE22A0CFA9}"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60DDDD36-F0C1-4DAB-9E4E-C12D1A005437}"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fld id="{761306E3-67A9-4713-9DA6-9FA9DE5B07CE}"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B4E2A5A2-9C11-4AB3-BBA2-D60D4D13983D}"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fld id="{BC35993D-AE33-4FC0-90C5-BADA876DBBD6}"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82318DBD-BD12-4A84-9F6C-9D3251319BF4}"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fld id="{8998C637-67E5-43EE-A7A7-83FE08E9BAE0}" type="datetime1">
              <a:rPr lang="en-US"/>
              <a:pPr>
                <a:defRPr/>
              </a:pPr>
              <a:t>11/10/2009</a:t>
            </a:fld>
            <a:endParaRPr lang="en-US" dirty="0"/>
          </a:p>
        </p:txBody>
      </p:sp>
      <p:sp>
        <p:nvSpPr>
          <p:cNvPr id="6" name="Rectangle 5"/>
          <p:cNvSpPr>
            <a:spLocks noGrp="1" noChangeArrowheads="1"/>
          </p:cNvSpPr>
          <p:nvPr>
            <p:ph type="ftr" sz="quarter" idx="11"/>
          </p:nvPr>
        </p:nvSpPr>
        <p:spPr/>
        <p:txBody>
          <a:bodyPr/>
          <a:lstStyle>
            <a:lvl1pPr algn="l">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624AAA33-8A6A-42C7-9FB6-F4BB8A4BA825}"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fld id="{78E2F3E7-6C80-4FEF-9BF3-583015294AEB}" type="datetime1">
              <a:rPr lang="en-US"/>
              <a:pPr>
                <a:defRPr/>
              </a:pPr>
              <a:t>11/10/2009</a:t>
            </a:fld>
            <a:endParaRPr lang="en-US" dirty="0"/>
          </a:p>
        </p:txBody>
      </p:sp>
      <p:sp>
        <p:nvSpPr>
          <p:cNvPr id="8" name="Rectangle 5"/>
          <p:cNvSpPr>
            <a:spLocks noGrp="1" noChangeArrowheads="1"/>
          </p:cNvSpPr>
          <p:nvPr>
            <p:ph type="ftr" sz="quarter" idx="11"/>
          </p:nvPr>
        </p:nvSpPr>
        <p:spPr/>
        <p:txBody>
          <a:bodyPr/>
          <a:lstStyle>
            <a:lvl1pPr algn="l">
              <a:defRPr b="1"/>
            </a:lvl1pPr>
          </a:lstStyle>
          <a:p>
            <a:pPr>
              <a:defRPr/>
            </a:pPr>
            <a:endParaRPr lang="en-US"/>
          </a:p>
        </p:txBody>
      </p:sp>
      <p:sp>
        <p:nvSpPr>
          <p:cNvPr id="9" name="Rectangle 6"/>
          <p:cNvSpPr>
            <a:spLocks noGrp="1" noChangeArrowheads="1"/>
          </p:cNvSpPr>
          <p:nvPr>
            <p:ph type="sldNum" sz="quarter" idx="12"/>
          </p:nvPr>
        </p:nvSpPr>
        <p:spPr/>
        <p:txBody>
          <a:bodyPr/>
          <a:lstStyle>
            <a:lvl1pPr>
              <a:defRPr b="1"/>
            </a:lvl1pPr>
          </a:lstStyle>
          <a:p>
            <a:pPr>
              <a:defRPr/>
            </a:pPr>
            <a:fld id="{48DC308C-8861-48AC-A659-0BD69DD3F34D}"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fld id="{189CFAFC-E44A-4398-A7B5-84198F77B2E6}" type="datetime1">
              <a:rPr lang="en-US"/>
              <a:pPr>
                <a:defRPr/>
              </a:pPr>
              <a:t>11/10/2009</a:t>
            </a:fld>
            <a:endParaRPr lang="en-US" dirty="0"/>
          </a:p>
        </p:txBody>
      </p:sp>
      <p:sp>
        <p:nvSpPr>
          <p:cNvPr id="4" name="Rectangle 5"/>
          <p:cNvSpPr>
            <a:spLocks noGrp="1" noChangeArrowheads="1"/>
          </p:cNvSpPr>
          <p:nvPr>
            <p:ph type="ftr" sz="quarter" idx="11"/>
          </p:nvPr>
        </p:nvSpPr>
        <p:spPr/>
        <p:txBody>
          <a:bodyPr/>
          <a:lstStyle>
            <a:lvl1pPr algn="l">
              <a:defRPr b="1"/>
            </a:lvl1pPr>
          </a:lstStyle>
          <a:p>
            <a:pPr>
              <a:defRPr/>
            </a:pPr>
            <a:endParaRPr lang="en-US"/>
          </a:p>
        </p:txBody>
      </p:sp>
      <p:sp>
        <p:nvSpPr>
          <p:cNvPr id="5" name="Rectangle 6"/>
          <p:cNvSpPr>
            <a:spLocks noGrp="1" noChangeArrowheads="1"/>
          </p:cNvSpPr>
          <p:nvPr>
            <p:ph type="sldNum" sz="quarter" idx="12"/>
          </p:nvPr>
        </p:nvSpPr>
        <p:spPr/>
        <p:txBody>
          <a:bodyPr/>
          <a:lstStyle>
            <a:lvl1pPr>
              <a:defRPr b="1"/>
            </a:lvl1pPr>
          </a:lstStyle>
          <a:p>
            <a:pPr>
              <a:defRPr/>
            </a:pPr>
            <a:fld id="{D55447A4-C993-4E5D-AAA1-631FFFEB0D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fld id="{916185BC-B8FE-42E8-AD8E-672CFAD790E7}" type="datetime1">
              <a:rPr lang="en-US"/>
              <a:pPr>
                <a:defRPr/>
              </a:pPr>
              <a:t>11/10/2009</a:t>
            </a:fld>
            <a:endParaRPr lang="en-US" dirty="0"/>
          </a:p>
        </p:txBody>
      </p:sp>
      <p:sp>
        <p:nvSpPr>
          <p:cNvPr id="3" name="Rectangle 5"/>
          <p:cNvSpPr>
            <a:spLocks noGrp="1" noChangeArrowheads="1"/>
          </p:cNvSpPr>
          <p:nvPr>
            <p:ph type="ftr" sz="quarter" idx="11"/>
          </p:nvPr>
        </p:nvSpPr>
        <p:spPr/>
        <p:txBody>
          <a:bodyPr/>
          <a:lstStyle>
            <a:lvl1pPr algn="l">
              <a:defRPr b="1"/>
            </a:lvl1pPr>
          </a:lstStyle>
          <a:p>
            <a:pPr>
              <a:defRPr/>
            </a:pPr>
            <a:endParaRPr lang="en-US"/>
          </a:p>
        </p:txBody>
      </p:sp>
      <p:sp>
        <p:nvSpPr>
          <p:cNvPr id="4" name="Rectangle 6"/>
          <p:cNvSpPr>
            <a:spLocks noGrp="1" noChangeArrowheads="1"/>
          </p:cNvSpPr>
          <p:nvPr>
            <p:ph type="sldNum" sz="quarter" idx="12"/>
          </p:nvPr>
        </p:nvSpPr>
        <p:spPr/>
        <p:txBody>
          <a:bodyPr/>
          <a:lstStyle>
            <a:lvl1pPr>
              <a:defRPr b="1"/>
            </a:lvl1pPr>
          </a:lstStyle>
          <a:p>
            <a:pPr>
              <a:defRPr/>
            </a:pPr>
            <a:fld id="{4AAAED9F-724F-4E2C-9CC1-9000F7FE9E34}"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fld id="{1930EF4D-4D49-452A-A6B1-7D4BD91E4BA8}" type="datetime1">
              <a:rPr lang="en-US"/>
              <a:pPr>
                <a:defRPr/>
              </a:pPr>
              <a:t>11/10/2009</a:t>
            </a:fld>
            <a:endParaRPr lang="en-US" dirty="0"/>
          </a:p>
        </p:txBody>
      </p:sp>
      <p:sp>
        <p:nvSpPr>
          <p:cNvPr id="6" name="Rectangle 5"/>
          <p:cNvSpPr>
            <a:spLocks noGrp="1" noChangeArrowheads="1"/>
          </p:cNvSpPr>
          <p:nvPr>
            <p:ph type="ftr" sz="quarter" idx="11"/>
          </p:nvPr>
        </p:nvSpPr>
        <p:spPr/>
        <p:txBody>
          <a:bodyPr/>
          <a:lstStyle>
            <a:lvl1pPr algn="l">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876E4470-67AF-4F11-B9D9-35109ADD846B}"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fld id="{1056F218-959E-44F1-A10E-B3782284B020}" type="datetime1">
              <a:rPr lang="en-US"/>
              <a:pPr>
                <a:defRPr/>
              </a:pPr>
              <a:t>11/10/2009</a:t>
            </a:fld>
            <a:endParaRPr lang="en-US" dirty="0"/>
          </a:p>
        </p:txBody>
      </p:sp>
      <p:sp>
        <p:nvSpPr>
          <p:cNvPr id="6" name="Rectangle 5"/>
          <p:cNvSpPr>
            <a:spLocks noGrp="1" noChangeArrowheads="1"/>
          </p:cNvSpPr>
          <p:nvPr>
            <p:ph type="ftr" sz="quarter" idx="11"/>
          </p:nvPr>
        </p:nvSpPr>
        <p:spPr/>
        <p:txBody>
          <a:bodyPr/>
          <a:lstStyle>
            <a:lvl1pPr algn="l">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E22E13E3-4A09-4938-AC28-1A73DC0C0DCB}"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fld id="{68F71BCA-72E6-4A1D-BFBF-69004F66A9E0}"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13F2EDEA-2A1A-4696-A918-57D3D9339CB6}"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fld id="{DF5A5871-57C8-4EB0-A2DE-C0A88B6DC3A3}"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D7974C42-7489-4C0C-ACB3-1FB1F9AF9C23}"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b="1"/>
            </a:lvl1pPr>
          </a:lstStyle>
          <a:p>
            <a:pPr>
              <a:defRPr/>
            </a:pPr>
            <a:fld id="{33D2F08D-A242-43B6-87CB-6D47C4BFAF21}"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E084695D-8339-4558-8EB0-42423E1A728B}"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b="1"/>
            </a:lvl1pPr>
          </a:lstStyle>
          <a:p>
            <a:pPr>
              <a:defRPr/>
            </a:pPr>
            <a:fld id="{0B24CEA1-D41D-4FD4-B412-41C5BA884FF4}" type="datetime1">
              <a:rPr lang="en-US"/>
              <a:pPr>
                <a:defRPr/>
              </a:pPr>
              <a:t>11/10/2009</a:t>
            </a:fld>
            <a:endParaRPr lang="en-US" dirty="0"/>
          </a:p>
        </p:txBody>
      </p:sp>
      <p:sp>
        <p:nvSpPr>
          <p:cNvPr id="5" name="Rectangle 5"/>
          <p:cNvSpPr>
            <a:spLocks noGrp="1" noChangeArrowheads="1"/>
          </p:cNvSpPr>
          <p:nvPr>
            <p:ph type="ftr" sz="quarter" idx="11"/>
          </p:nvPr>
        </p:nvSpPr>
        <p:spPr/>
        <p:txBody>
          <a:bodyPr/>
          <a:lstStyle>
            <a:lvl1pPr algn="l">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6E9E12FC-BA34-4DA9-ACCC-755B723B1764}"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Date Placeholder 4"/>
          <p:cNvSpPr>
            <a:spLocks noGrp="1"/>
          </p:cNvSpPr>
          <p:nvPr>
            <p:ph type="dt" sz="half" idx="10"/>
          </p:nvPr>
        </p:nvSpPr>
        <p:spPr/>
        <p:txBody>
          <a:bodyPr/>
          <a:lstStyle>
            <a:lvl1pPr>
              <a:defRPr b="1"/>
            </a:lvl1pPr>
          </a:lstStyle>
          <a:p>
            <a:pPr>
              <a:defRPr/>
            </a:pPr>
            <a:fld id="{F8AEB7BD-D984-4DC8-B2E3-57737D68E11F}" type="datetime1">
              <a:rPr lang="en-US"/>
              <a:pPr>
                <a:defRPr/>
              </a:pPr>
              <a:t>11/10/2009</a:t>
            </a:fld>
            <a:endParaRPr lang="en-US" dirty="0"/>
          </a:p>
        </p:txBody>
      </p:sp>
      <p:sp>
        <p:nvSpPr>
          <p:cNvPr id="6" name="Footer Placeholder 5"/>
          <p:cNvSpPr>
            <a:spLocks noGrp="1"/>
          </p:cNvSpPr>
          <p:nvPr>
            <p:ph type="ftr" sz="quarter" idx="11"/>
          </p:nvPr>
        </p:nvSpPr>
        <p:spPr>
          <a:xfrm>
            <a:off x="3124200" y="6381750"/>
            <a:ext cx="2895600" cy="476250"/>
          </a:xfrm>
        </p:spPr>
        <p:txBody>
          <a:bodyPr/>
          <a:lstStyle>
            <a:lvl1pPr algn="l">
              <a:defRPr b="1"/>
            </a:lvl1pPr>
          </a:lstStyle>
          <a:p>
            <a:pPr>
              <a:defRPr/>
            </a:pPr>
            <a:endParaRPr lang="en-US"/>
          </a:p>
        </p:txBody>
      </p:sp>
      <p:sp>
        <p:nvSpPr>
          <p:cNvPr id="7" name="Slide Number Placeholder 6"/>
          <p:cNvSpPr>
            <a:spLocks noGrp="1"/>
          </p:cNvSpPr>
          <p:nvPr>
            <p:ph type="sldNum" sz="quarter" idx="12"/>
          </p:nvPr>
        </p:nvSpPr>
        <p:spPr/>
        <p:txBody>
          <a:bodyPr/>
          <a:lstStyle>
            <a:lvl1pPr>
              <a:defRPr b="1"/>
            </a:lvl1pPr>
          </a:lstStyle>
          <a:p>
            <a:pPr>
              <a:defRPr/>
            </a:pPr>
            <a:fld id="{CAF81495-B762-4F1E-8DC2-305B852D838C}"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auto">
              <a:spcBef>
                <a:spcPts val="0"/>
              </a:spcBef>
              <a:spcAft>
                <a:spcPts val="0"/>
              </a:spcAft>
              <a:defRPr b="1">
                <a:solidFill>
                  <a:prstClr val="black">
                    <a:tint val="75000"/>
                  </a:prstClr>
                </a:solidFill>
                <a:latin typeface="+mn-lt"/>
                <a:ea typeface="+mn-ea"/>
                <a:cs typeface="+mn-cs"/>
              </a:defRPr>
            </a:lvl1pPr>
          </a:lstStyle>
          <a:p>
            <a:pPr>
              <a:defRPr/>
            </a:pPr>
            <a:fld id="{0121E82E-CC4F-4811-A148-4609AB201680}" type="datetime1">
              <a:rPr lang="en-US"/>
              <a:pPr>
                <a:defRPr/>
              </a:pPr>
              <a:t>11/10/2009</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b="1">
                <a:solidFill>
                  <a:prstClr val="black">
                    <a:tint val="75000"/>
                  </a:prstClr>
                </a:solidFill>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rtlCol="0"/>
          <a:lstStyle>
            <a:lvl1pPr fontAlgn="auto">
              <a:spcBef>
                <a:spcPts val="0"/>
              </a:spcBef>
              <a:spcAft>
                <a:spcPts val="0"/>
              </a:spcAft>
              <a:defRPr sz="1000" b="1">
                <a:solidFill>
                  <a:prstClr val="black">
                    <a:tint val="75000"/>
                  </a:prstClr>
                </a:solidFill>
                <a:latin typeface="+mn-lt"/>
                <a:ea typeface="+mn-ea"/>
                <a:cs typeface="+mn-cs"/>
              </a:defRPr>
            </a:lvl1pPr>
          </a:lstStyle>
          <a:p>
            <a:pPr>
              <a:defRPr/>
            </a:pPr>
            <a:fld id="{7CC6062E-F5CA-4F3D-A884-84A01520A96A}"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9" descr="large map_RGB 504"/>
          <p:cNvPicPr>
            <a:picLocks noChangeAspect="1" noChangeArrowheads="1"/>
          </p:cNvPicPr>
          <p:nvPr userDrawn="1"/>
        </p:nvPicPr>
        <p:blipFill>
          <a:blip r:embed="rId2"/>
          <a:srcRect l="5817" t="22519" r="4999" b="9639"/>
          <a:stretch>
            <a:fillRect/>
          </a:stretch>
        </p:blipFill>
        <p:spPr bwMode="auto">
          <a:xfrm>
            <a:off x="201613" y="190500"/>
            <a:ext cx="8701087" cy="4914900"/>
          </a:xfrm>
          <a:prstGeom prst="rect">
            <a:avLst/>
          </a:prstGeom>
          <a:noFill/>
          <a:ln w="9525">
            <a:noFill/>
            <a:miter lim="800000"/>
            <a:headEnd/>
            <a:tailEnd/>
          </a:ln>
        </p:spPr>
      </p:pic>
      <p:pic>
        <p:nvPicPr>
          <p:cNvPr id="5" name="Picture 125" descr="USTravel_RGB_V"/>
          <p:cNvPicPr>
            <a:picLocks noChangeAspect="1" noChangeArrowheads="1"/>
          </p:cNvPicPr>
          <p:nvPr userDrawn="1"/>
        </p:nvPicPr>
        <p:blipFill>
          <a:blip r:embed="rId3"/>
          <a:srcRect/>
          <a:stretch>
            <a:fillRect/>
          </a:stretch>
        </p:blipFill>
        <p:spPr bwMode="auto">
          <a:xfrm>
            <a:off x="6646863" y="5199063"/>
            <a:ext cx="1920875" cy="1538287"/>
          </a:xfrm>
          <a:prstGeom prst="rect">
            <a:avLst/>
          </a:prstGeom>
          <a:noFill/>
          <a:ln w="9525">
            <a:noFill/>
            <a:miter lim="800000"/>
            <a:headEnd/>
            <a:tailEnd/>
          </a:ln>
        </p:spPr>
      </p:pic>
      <p:sp>
        <p:nvSpPr>
          <p:cNvPr id="10300" name="Rectangle 60"/>
          <p:cNvSpPr>
            <a:spLocks noGrp="1" noChangeArrowheads="1"/>
          </p:cNvSpPr>
          <p:nvPr>
            <p:ph type="ctrTitle" sz="quarter"/>
          </p:nvPr>
        </p:nvSpPr>
        <p:spPr>
          <a:xfrm>
            <a:off x="506413" y="684213"/>
            <a:ext cx="8147050" cy="330200"/>
          </a:xfrm>
          <a:ln w="9525"/>
        </p:spPr>
        <p:txBody>
          <a:bodyPr lIns="91440" tIns="45720" rIns="91440" bIns="45720" anchor="t"/>
          <a:lstStyle>
            <a:lvl1pPr algn="r">
              <a:defRPr sz="1100"/>
            </a:lvl1pPr>
          </a:lstStyle>
          <a:p>
            <a:r>
              <a:rPr lang="en-US"/>
              <a:t>Click to edit Master title style</a:t>
            </a:r>
          </a:p>
        </p:txBody>
      </p:sp>
      <p:sp>
        <p:nvSpPr>
          <p:cNvPr id="10301" name="Rectangle 61"/>
          <p:cNvSpPr>
            <a:spLocks noGrp="1" noChangeArrowheads="1"/>
          </p:cNvSpPr>
          <p:nvPr>
            <p:ph type="subTitle" sz="quarter" idx="1"/>
          </p:nvPr>
        </p:nvSpPr>
        <p:spPr>
          <a:xfrm>
            <a:off x="484188" y="1125538"/>
            <a:ext cx="8185150" cy="514350"/>
          </a:xfrm>
          <a:ln w="9525"/>
        </p:spPr>
        <p:txBody>
          <a:bodyPr lIns="91440" tIns="45720" rIns="91440" bIns="45720"/>
          <a:lstStyle>
            <a:lvl1pPr marL="0" indent="0" algn="r">
              <a:buFontTx/>
              <a:buNone/>
              <a:defRPr sz="4000">
                <a:solidFill>
                  <a:schemeClr val="bg1"/>
                </a:solidFill>
                <a:latin typeface="Times New Roman" pitchFamily="18" charset="0"/>
              </a:defRPr>
            </a:lvl1pPr>
          </a:lstStyle>
          <a:p>
            <a:r>
              <a:rPr lang="en-US"/>
              <a:t>Click to edit Master subtitle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7975" y="1905000"/>
            <a:ext cx="4157663"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905000"/>
            <a:ext cx="41576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546100"/>
            <a:ext cx="2135187"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7975" y="546100"/>
            <a:ext cx="6253163"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546100"/>
            <a:ext cx="837088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7975" y="1905000"/>
            <a:ext cx="4187825"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189413"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546100"/>
            <a:ext cx="837088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7975" y="1905000"/>
            <a:ext cx="4187825"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189413"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76725"/>
            <a:ext cx="4189413"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bwMode="auto">
          <a:xfrm>
            <a:off x="685800" y="2286000"/>
            <a:ext cx="77724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12643" name="Rectangle 3"/>
          <p:cNvSpPr>
            <a:spLocks noGrp="1" noChangeArrowheads="1"/>
          </p:cNvSpPr>
          <p:nvPr>
            <p:ph type="subTitle"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en-US"/>
              <a:t>Click to edit Master subtitle style</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9" descr="large map_RGB 504"/>
          <p:cNvPicPr>
            <a:picLocks noChangeAspect="1" noChangeArrowheads="1"/>
          </p:cNvPicPr>
          <p:nvPr userDrawn="1"/>
        </p:nvPicPr>
        <p:blipFill>
          <a:blip r:embed="rId2"/>
          <a:srcRect l="5817" t="22519" r="4999" b="9639"/>
          <a:stretch>
            <a:fillRect/>
          </a:stretch>
        </p:blipFill>
        <p:spPr bwMode="auto">
          <a:xfrm>
            <a:off x="201613" y="190500"/>
            <a:ext cx="8701087" cy="4914900"/>
          </a:xfrm>
          <a:prstGeom prst="rect">
            <a:avLst/>
          </a:prstGeom>
          <a:noFill/>
          <a:ln w="9525">
            <a:noFill/>
            <a:miter lim="800000"/>
            <a:headEnd/>
            <a:tailEnd/>
          </a:ln>
        </p:spPr>
      </p:pic>
      <p:pic>
        <p:nvPicPr>
          <p:cNvPr id="5" name="Picture 125" descr="USTravel_RGB_V"/>
          <p:cNvPicPr>
            <a:picLocks noChangeAspect="1" noChangeArrowheads="1"/>
          </p:cNvPicPr>
          <p:nvPr userDrawn="1"/>
        </p:nvPicPr>
        <p:blipFill>
          <a:blip r:embed="rId3"/>
          <a:srcRect/>
          <a:stretch>
            <a:fillRect/>
          </a:stretch>
        </p:blipFill>
        <p:spPr bwMode="auto">
          <a:xfrm>
            <a:off x="6646863" y="5199063"/>
            <a:ext cx="1920875" cy="1538287"/>
          </a:xfrm>
          <a:prstGeom prst="rect">
            <a:avLst/>
          </a:prstGeom>
          <a:noFill/>
          <a:ln w="9525">
            <a:noFill/>
            <a:miter lim="800000"/>
            <a:headEnd/>
            <a:tailEnd/>
          </a:ln>
        </p:spPr>
      </p:pic>
      <p:sp>
        <p:nvSpPr>
          <p:cNvPr id="10300" name="Rectangle 60"/>
          <p:cNvSpPr>
            <a:spLocks noGrp="1" noChangeArrowheads="1"/>
          </p:cNvSpPr>
          <p:nvPr>
            <p:ph type="ctrTitle" sz="quarter"/>
          </p:nvPr>
        </p:nvSpPr>
        <p:spPr>
          <a:xfrm>
            <a:off x="506413" y="684213"/>
            <a:ext cx="8147050" cy="330200"/>
          </a:xfrm>
          <a:ln w="9525"/>
        </p:spPr>
        <p:txBody>
          <a:bodyPr lIns="91440" tIns="45720" rIns="91440" bIns="45720" anchor="t"/>
          <a:lstStyle>
            <a:lvl1pPr algn="r">
              <a:defRPr sz="1100"/>
            </a:lvl1pPr>
          </a:lstStyle>
          <a:p>
            <a:r>
              <a:rPr lang="en-US"/>
              <a:t>Click to edit Master title style</a:t>
            </a:r>
          </a:p>
        </p:txBody>
      </p:sp>
      <p:sp>
        <p:nvSpPr>
          <p:cNvPr id="10301" name="Rectangle 61"/>
          <p:cNvSpPr>
            <a:spLocks noGrp="1" noChangeArrowheads="1"/>
          </p:cNvSpPr>
          <p:nvPr>
            <p:ph type="subTitle" sz="quarter" idx="1"/>
          </p:nvPr>
        </p:nvSpPr>
        <p:spPr>
          <a:xfrm>
            <a:off x="484188" y="1125538"/>
            <a:ext cx="8185150" cy="514350"/>
          </a:xfrm>
          <a:ln w="9525"/>
        </p:spPr>
        <p:txBody>
          <a:bodyPr lIns="91440" tIns="45720" rIns="91440" bIns="45720"/>
          <a:lstStyle>
            <a:lvl1pPr marL="0" indent="0" algn="r">
              <a:buFontTx/>
              <a:buNone/>
              <a:defRPr sz="4000">
                <a:solidFill>
                  <a:schemeClr val="bg1"/>
                </a:solidFill>
                <a:latin typeface="Times New Roman" pitchFamily="18" charset="0"/>
              </a:defRPr>
            </a:lvl1pPr>
          </a:lstStyle>
          <a:p>
            <a:r>
              <a:rPr lang="en-US"/>
              <a:t>Click to edit Master subtitle style</a:t>
            </a:r>
          </a:p>
        </p:txBody>
      </p:sp>
    </p:spTree>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7975" y="1905000"/>
            <a:ext cx="4157663"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905000"/>
            <a:ext cx="41576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546100"/>
            <a:ext cx="2135187"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7975" y="546100"/>
            <a:ext cx="6253163"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546100"/>
            <a:ext cx="837088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7975" y="1905000"/>
            <a:ext cx="4187825"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189413"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546100"/>
            <a:ext cx="837088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7975" y="1905000"/>
            <a:ext cx="4187825"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189413"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76725"/>
            <a:ext cx="4189413"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7838" y="546100"/>
            <a:ext cx="837088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34975" y="1857375"/>
            <a:ext cx="4157663"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875088" y="1857375"/>
            <a:ext cx="4157662"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975" y="4143375"/>
            <a:ext cx="4157663"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3875088" y="4143375"/>
            <a:ext cx="4157662"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r>
              <a:rPr lang="en-US"/>
              <a:t>6</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a:lvl1pPr>
          </a:lstStyle>
          <a:p>
            <a:pPr>
              <a:defRPr/>
            </a:pPr>
            <a:endParaRPr lang="en-US"/>
          </a:p>
        </p:txBody>
      </p:sp>
      <p:sp>
        <p:nvSpPr>
          <p:cNvPr id="3" name="Footer Placeholder 4"/>
          <p:cNvSpPr>
            <a:spLocks noGrp="1"/>
          </p:cNvSpPr>
          <p:nvPr>
            <p:ph type="ftr" sz="quarter" idx="11"/>
          </p:nvPr>
        </p:nvSpPr>
        <p:spPr/>
        <p:txBody>
          <a:bodyPr/>
          <a:lstStyle>
            <a:lvl1pPr>
              <a:defRPr b="1"/>
            </a:lvl1pPr>
          </a:lstStyle>
          <a:p>
            <a:pPr>
              <a:defRPr/>
            </a:pPr>
            <a:endParaRPr lang="en-US"/>
          </a:p>
        </p:txBody>
      </p:sp>
      <p:sp>
        <p:nvSpPr>
          <p:cNvPr id="4" name="Slide Number Placeholder 5"/>
          <p:cNvSpPr>
            <a:spLocks noGrp="1"/>
          </p:cNvSpPr>
          <p:nvPr>
            <p:ph type="sldNum" sz="quarter" idx="12"/>
          </p:nvPr>
        </p:nvSpPr>
        <p:spPr/>
        <p:txBody>
          <a:bodyPr/>
          <a:lstStyle>
            <a:lvl1pPr>
              <a:defRPr b="1"/>
            </a:lvl1pPr>
          </a:lstStyle>
          <a:p>
            <a:pPr>
              <a:defRPr/>
            </a:pPr>
            <a:r>
              <a:rPr lang="en-US"/>
              <a:t>6</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image" Target="../media/image8.png"/><Relationship Id="rId2" Type="http://schemas.openxmlformats.org/officeDocument/2006/relationships/slideLayout" Target="../slideLayouts/slideLayout99.xml"/><Relationship Id="rId16" Type="http://schemas.openxmlformats.org/officeDocument/2006/relationships/theme" Target="../theme/theme10.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13.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image" Target="../media/image1.jpeg"/><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1.jpe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image" Target="../media/image14.jpeg"/><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image" Target="../media/image1.jpeg"/><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5.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heme" Target="../theme/theme1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theme" Target="../theme/theme17.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image" Target="../media/image14.jpeg"/><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4.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8.xml"/><Relationship Id="rId4" Type="http://schemas.openxmlformats.org/officeDocument/2006/relationships/image" Target="../media/image7.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1.jpe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9.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103" descr="Masthead11_17_RGB6"/>
          <p:cNvPicPr>
            <a:picLocks noChangeAspect="1" noChangeArrowheads="1"/>
          </p:cNvPicPr>
          <p:nvPr/>
        </p:nvPicPr>
        <p:blipFill>
          <a:blip r:embed="rId15"/>
          <a:srcRect/>
          <a:stretch>
            <a:fillRect/>
          </a:stretch>
        </p:blipFill>
        <p:spPr bwMode="auto">
          <a:xfrm>
            <a:off x="0" y="0"/>
            <a:ext cx="9145588" cy="1711325"/>
          </a:xfrm>
          <a:prstGeom prst="rect">
            <a:avLst/>
          </a:prstGeom>
          <a:noFill/>
          <a:ln w="9525">
            <a:noFill/>
            <a:miter lim="800000"/>
            <a:headEnd/>
            <a:tailEnd/>
          </a:ln>
        </p:spPr>
      </p:pic>
      <p:sp>
        <p:nvSpPr>
          <p:cNvPr id="28675" name="Rectangle 29"/>
          <p:cNvSpPr>
            <a:spLocks noGrp="1" noChangeArrowheads="1"/>
          </p:cNvSpPr>
          <p:nvPr>
            <p:ph type="body" idx="1"/>
          </p:nvPr>
        </p:nvSpPr>
        <p:spPr bwMode="gray">
          <a:xfrm>
            <a:off x="307975" y="1905000"/>
            <a:ext cx="8467725" cy="4419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65"/>
          <p:cNvSpPr>
            <a:spLocks noGrp="1" noChangeArrowheads="1"/>
          </p:cNvSpPr>
          <p:nvPr>
            <p:ph type="title"/>
          </p:nvPr>
        </p:nvSpPr>
        <p:spPr bwMode="gray">
          <a:xfrm>
            <a:off x="477838" y="546100"/>
            <a:ext cx="8370887"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044" r:id="rId1"/>
    <p:sldLayoutId id="2147489910" r:id="rId2"/>
    <p:sldLayoutId id="2147489911" r:id="rId3"/>
    <p:sldLayoutId id="2147489912" r:id="rId4"/>
    <p:sldLayoutId id="2147489913" r:id="rId5"/>
    <p:sldLayoutId id="2147489914" r:id="rId6"/>
    <p:sldLayoutId id="2147489915" r:id="rId7"/>
    <p:sldLayoutId id="2147489916" r:id="rId8"/>
    <p:sldLayoutId id="2147489917" r:id="rId9"/>
    <p:sldLayoutId id="2147489918" r:id="rId10"/>
    <p:sldLayoutId id="2147489919" r:id="rId11"/>
    <p:sldLayoutId id="2147489920" r:id="rId12"/>
    <p:sldLayoutId id="2147489921" r:id="rId13"/>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eaLnBrk="0" fontAlgn="base" hangingPunct="0">
        <a:spcBef>
          <a:spcPct val="0"/>
        </a:spcBef>
        <a:spcAft>
          <a:spcPct val="0"/>
        </a:spcAft>
        <a:defRPr sz="3200">
          <a:solidFill>
            <a:schemeClr val="bg1"/>
          </a:solidFill>
          <a:latin typeface="Arial" charset="0"/>
        </a:defRPr>
      </a:lvl6pPr>
      <a:lvl7pPr marL="914400" algn="l" rtl="0" eaLnBrk="0" fontAlgn="base" hangingPunct="0">
        <a:spcBef>
          <a:spcPct val="0"/>
        </a:spcBef>
        <a:spcAft>
          <a:spcPct val="0"/>
        </a:spcAft>
        <a:defRPr sz="3200">
          <a:solidFill>
            <a:schemeClr val="bg1"/>
          </a:solidFill>
          <a:latin typeface="Arial" charset="0"/>
        </a:defRPr>
      </a:lvl7pPr>
      <a:lvl8pPr marL="1371600" algn="l" rtl="0" eaLnBrk="0" fontAlgn="base" hangingPunct="0">
        <a:spcBef>
          <a:spcPct val="0"/>
        </a:spcBef>
        <a:spcAft>
          <a:spcPct val="0"/>
        </a:spcAft>
        <a:defRPr sz="3200">
          <a:solidFill>
            <a:schemeClr val="bg1"/>
          </a:solidFill>
          <a:latin typeface="Arial" charset="0"/>
        </a:defRPr>
      </a:lvl8pPr>
      <a:lvl9pPr marL="1828800" algn="l" rtl="0" eaLnBrk="0" fontAlgn="base" hangingPunct="0">
        <a:spcBef>
          <a:spcPct val="0"/>
        </a:spcBef>
        <a:spcAft>
          <a:spcPct val="0"/>
        </a:spcAft>
        <a:defRPr sz="3200">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600">
          <a:solidFill>
            <a:schemeClr val="tx1"/>
          </a:solidFill>
          <a:latin typeface="+mn-lt"/>
        </a:defRPr>
      </a:lvl2pPr>
      <a:lvl3pPr marL="858838" indent="-168275" algn="l" rtl="0" eaLnBrk="0" fontAlgn="base" hangingPunct="0">
        <a:spcBef>
          <a:spcPct val="20000"/>
        </a:spcBef>
        <a:spcAft>
          <a:spcPct val="0"/>
        </a:spcAft>
        <a:buClr>
          <a:schemeClr val="tx1"/>
        </a:buClr>
        <a:buChar char="•"/>
        <a:defRPr sz="2200">
          <a:solidFill>
            <a:schemeClr val="tx1"/>
          </a:solidFill>
          <a:latin typeface="+mn-lt"/>
        </a:defRPr>
      </a:lvl3pPr>
      <a:lvl4pPr marL="1200150" indent="-227013" algn="l" rtl="0" eaLnBrk="0" fontAlgn="base" hangingPunct="0">
        <a:spcBef>
          <a:spcPct val="20000"/>
        </a:spcBef>
        <a:spcAft>
          <a:spcPct val="0"/>
        </a:spcAft>
        <a:buClr>
          <a:schemeClr val="tx1"/>
        </a:buClr>
        <a:buChar char="–"/>
        <a:defRPr sz="2000">
          <a:solidFill>
            <a:schemeClr val="tx1"/>
          </a:solidFill>
          <a:latin typeface="+mn-lt"/>
        </a:defRPr>
      </a:lvl4pPr>
      <a:lvl5pPr marL="1481138" indent="-166688" algn="l" rtl="0" eaLnBrk="0" fontAlgn="base" hangingPunct="0">
        <a:spcBef>
          <a:spcPct val="20000"/>
        </a:spcBef>
        <a:spcAft>
          <a:spcPct val="0"/>
        </a:spcAft>
        <a:buClr>
          <a:schemeClr val="tx1"/>
        </a:buClr>
        <a:buChar char="•"/>
        <a:defRPr sz="2000">
          <a:solidFill>
            <a:schemeClr val="tx1"/>
          </a:solidFill>
          <a:latin typeface="+mn-lt"/>
        </a:defRPr>
      </a:lvl5pPr>
      <a:lvl6pPr marL="1938338" indent="-166688" algn="l" rtl="0" eaLnBrk="0" fontAlgn="base" hangingPunct="0">
        <a:spcBef>
          <a:spcPct val="20000"/>
        </a:spcBef>
        <a:spcAft>
          <a:spcPct val="0"/>
        </a:spcAft>
        <a:buClr>
          <a:schemeClr val="tx1"/>
        </a:buClr>
        <a:buChar char="•"/>
        <a:defRPr sz="2000">
          <a:solidFill>
            <a:schemeClr val="tx1"/>
          </a:solidFill>
          <a:latin typeface="+mn-lt"/>
        </a:defRPr>
      </a:lvl6pPr>
      <a:lvl7pPr marL="2395538" indent="-166688" algn="l" rtl="0" eaLnBrk="0" fontAlgn="base" hangingPunct="0">
        <a:spcBef>
          <a:spcPct val="20000"/>
        </a:spcBef>
        <a:spcAft>
          <a:spcPct val="0"/>
        </a:spcAft>
        <a:buClr>
          <a:schemeClr val="tx1"/>
        </a:buClr>
        <a:buChar char="•"/>
        <a:defRPr sz="2000">
          <a:solidFill>
            <a:schemeClr val="tx1"/>
          </a:solidFill>
          <a:latin typeface="+mn-lt"/>
        </a:defRPr>
      </a:lvl7pPr>
      <a:lvl8pPr marL="2852738" indent="-166688" algn="l" rtl="0" eaLnBrk="0" fontAlgn="base" hangingPunct="0">
        <a:spcBef>
          <a:spcPct val="20000"/>
        </a:spcBef>
        <a:spcAft>
          <a:spcPct val="0"/>
        </a:spcAft>
        <a:buClr>
          <a:schemeClr val="tx1"/>
        </a:buClr>
        <a:buChar char="•"/>
        <a:defRPr sz="2000">
          <a:solidFill>
            <a:schemeClr val="tx1"/>
          </a:solidFill>
          <a:latin typeface="+mn-lt"/>
        </a:defRPr>
      </a:lvl8pPr>
      <a:lvl9pPr marL="3309938" indent="-166688"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5058" name="Title Placeholder 1"/>
          <p:cNvSpPr>
            <a:spLocks noGrp="1"/>
          </p:cNvSpPr>
          <p:nvPr>
            <p:ph type="title"/>
          </p:nvPr>
        </p:nvSpPr>
        <p:spPr bwMode="auto">
          <a:xfrm>
            <a:off x="1838325" y="274638"/>
            <a:ext cx="68484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68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b="0">
                <a:solidFill>
                  <a:prstClr val="black">
                    <a:tint val="75000"/>
                  </a:prst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b="0">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b="0">
                <a:solidFill>
                  <a:prstClr val="black">
                    <a:tint val="75000"/>
                  </a:prstClr>
                </a:solidFill>
                <a:latin typeface="Arial" charset="0"/>
              </a:defRPr>
            </a:lvl1pPr>
          </a:lstStyle>
          <a:p>
            <a:pPr>
              <a:defRPr/>
            </a:pPr>
            <a:r>
              <a:rPr lang="en-US"/>
              <a:t>6</a:t>
            </a:r>
          </a:p>
        </p:txBody>
      </p:sp>
      <p:sp>
        <p:nvSpPr>
          <p:cNvPr id="7" name="Line 34"/>
          <p:cNvSpPr>
            <a:spLocks noChangeShapeType="1"/>
          </p:cNvSpPr>
          <p:nvPr/>
        </p:nvSpPr>
        <p:spPr bwMode="auto">
          <a:xfrm>
            <a:off x="0" y="1600200"/>
            <a:ext cx="9131300" cy="0"/>
          </a:xfrm>
          <a:prstGeom prst="line">
            <a:avLst/>
          </a:prstGeom>
          <a:noFill/>
          <a:ln w="38100">
            <a:solidFill>
              <a:schemeClr val="tx1"/>
            </a:solidFill>
            <a:round/>
            <a:headEnd/>
            <a:tailEnd/>
          </a:ln>
          <a:effectLst/>
        </p:spPr>
        <p:txBody>
          <a:bodyPr wrap="none" anchor="ctr"/>
          <a:lstStyle/>
          <a:p>
            <a:pPr algn="ctr" eaLnBrk="0" hangingPunct="0">
              <a:defRPr/>
            </a:pPr>
            <a:endParaRPr lang="en-US" sz="1800" b="0">
              <a:solidFill>
                <a:prstClr val="black"/>
              </a:solidFill>
              <a:effectLst>
                <a:outerShdw blurRad="38100" dist="38100" dir="2700000" algn="tl">
                  <a:srgbClr val="000000">
                    <a:alpha val="43137"/>
                  </a:srgbClr>
                </a:outerShdw>
              </a:effectLst>
              <a:latin typeface="Arial" charset="0"/>
            </a:endParaRPr>
          </a:p>
        </p:txBody>
      </p:sp>
      <p:pic>
        <p:nvPicPr>
          <p:cNvPr id="45064" name="Picture 8" descr="Turning Points1.png"/>
          <p:cNvPicPr>
            <a:picLocks noChangeAspect="1"/>
          </p:cNvPicPr>
          <p:nvPr/>
        </p:nvPicPr>
        <p:blipFill>
          <a:blip r:embed="rId17"/>
          <a:srcRect/>
          <a:stretch>
            <a:fillRect/>
          </a:stretch>
        </p:blipFill>
        <p:spPr bwMode="auto">
          <a:xfrm>
            <a:off x="0" y="0"/>
            <a:ext cx="1676400" cy="160337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90078" r:id="rId1"/>
    <p:sldLayoutId id="2147490079" r:id="rId2"/>
    <p:sldLayoutId id="2147490080" r:id="rId3"/>
    <p:sldLayoutId id="2147490081" r:id="rId4"/>
    <p:sldLayoutId id="2147490082" r:id="rId5"/>
    <p:sldLayoutId id="2147490083" r:id="rId6"/>
    <p:sldLayoutId id="2147490084" r:id="rId7"/>
    <p:sldLayoutId id="2147490085" r:id="rId8"/>
    <p:sldLayoutId id="2147490086" r:id="rId9"/>
    <p:sldLayoutId id="2147490087" r:id="rId10"/>
    <p:sldLayoutId id="2147490088" r:id="rId11"/>
    <p:sldLayoutId id="2147490089" r:id="rId12"/>
    <p:sldLayoutId id="2147490090" r:id="rId13"/>
    <p:sldLayoutId id="2147490091" r:id="rId14"/>
    <p:sldLayoutId id="2147490092" r:id="rId15"/>
  </p:sldLayoutIdLst>
  <p:txStyles>
    <p:titleStyle>
      <a:lvl1pPr algn="ctr" rtl="0" eaLnBrk="0" fontAlgn="base" hangingPunct="0">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1095375"/>
            <a:ext cx="9144000" cy="915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a:t>
            </a:r>
          </a:p>
        </p:txBody>
      </p:sp>
      <p:sp>
        <p:nvSpPr>
          <p:cNvPr id="37891" name="Rectangle 3"/>
          <p:cNvSpPr>
            <a:spLocks noGrp="1" noChangeArrowheads="1"/>
          </p:cNvSpPr>
          <p:nvPr>
            <p:ph type="body" idx="1"/>
          </p:nvPr>
        </p:nvSpPr>
        <p:spPr bwMode="auto">
          <a:xfrm>
            <a:off x="0" y="2224088"/>
            <a:ext cx="9144000" cy="4237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Text Box 13"/>
          <p:cNvSpPr txBox="1">
            <a:spLocks noChangeArrowheads="1"/>
          </p:cNvSpPr>
          <p:nvPr/>
        </p:nvSpPr>
        <p:spPr bwMode="auto">
          <a:xfrm>
            <a:off x="0" y="6548438"/>
            <a:ext cx="9144000" cy="701675"/>
          </a:xfrm>
          <a:prstGeom prst="rect">
            <a:avLst/>
          </a:prstGeom>
          <a:noFill/>
          <a:ln w="9525">
            <a:noFill/>
            <a:miter lim="800000"/>
            <a:headEnd/>
            <a:tailEnd/>
          </a:ln>
          <a:effectLst/>
        </p:spPr>
        <p:txBody>
          <a:bodyPr>
            <a:spAutoFit/>
          </a:bodyPr>
          <a:lstStyle/>
          <a:p>
            <a:pPr algn="ctr" eaLnBrk="0" hangingPunct="0">
              <a:defRPr/>
            </a:pPr>
            <a:endParaRPr lang="en-US" sz="4000" b="0" dirty="0">
              <a:solidFill>
                <a:srgbClr val="000000"/>
              </a:solidFill>
              <a:latin typeface="Times New Roman" pitchFamily="18" charset="0"/>
            </a:endParaRPr>
          </a:p>
        </p:txBody>
      </p:sp>
      <p:sp>
        <p:nvSpPr>
          <p:cNvPr id="1039" name="Text Box 15"/>
          <p:cNvSpPr txBox="1">
            <a:spLocks noChangeArrowheads="1"/>
          </p:cNvSpPr>
          <p:nvPr/>
        </p:nvSpPr>
        <p:spPr bwMode="auto">
          <a:xfrm>
            <a:off x="8288338" y="6519863"/>
            <a:ext cx="855662" cy="396875"/>
          </a:xfrm>
          <a:prstGeom prst="rect">
            <a:avLst/>
          </a:prstGeom>
          <a:noFill/>
          <a:ln w="9525">
            <a:noFill/>
            <a:miter lim="800000"/>
            <a:headEnd/>
            <a:tailEnd/>
          </a:ln>
          <a:effectLst/>
        </p:spPr>
        <p:txBody>
          <a:bodyPr>
            <a:spAutoFit/>
          </a:bodyPr>
          <a:lstStyle/>
          <a:p>
            <a:pPr algn="r" eaLnBrk="0" hangingPunct="0">
              <a:defRPr/>
            </a:pPr>
            <a:fld id="{621943DA-879C-49CD-93E6-548F6A7C9BA3}" type="slidenum">
              <a:rPr lang="en-US" sz="2000" b="0">
                <a:solidFill>
                  <a:srgbClr val="5F5F5F"/>
                </a:solidFill>
                <a:latin typeface="Arial" charset="0"/>
              </a:rPr>
              <a:pPr algn="r" eaLnBrk="0" hangingPunct="0">
                <a:defRPr/>
              </a:pPr>
              <a:t>‹#›</a:t>
            </a:fld>
            <a:endParaRPr lang="en-US" sz="2000" b="0" dirty="0">
              <a:solidFill>
                <a:srgbClr val="5F5F5F"/>
              </a:solidFill>
              <a:latin typeface="Arial" charset="0"/>
            </a:endParaRPr>
          </a:p>
        </p:txBody>
      </p:sp>
      <p:sp>
        <p:nvSpPr>
          <p:cNvPr id="1042" name="Rectangle 18"/>
          <p:cNvSpPr>
            <a:spLocks noChangeArrowheads="1"/>
          </p:cNvSpPr>
          <p:nvPr/>
        </p:nvSpPr>
        <p:spPr bwMode="auto">
          <a:xfrm>
            <a:off x="0" y="2047875"/>
            <a:ext cx="9144000" cy="58738"/>
          </a:xfrm>
          <a:prstGeom prst="rect">
            <a:avLst/>
          </a:prstGeom>
          <a:gradFill rotWithShape="0">
            <a:gsLst>
              <a:gs pos="0">
                <a:srgbClr val="006699"/>
              </a:gs>
              <a:gs pos="100000">
                <a:srgbClr val="CCCC00"/>
              </a:gs>
            </a:gsLst>
            <a:lin ang="0" scaled="1"/>
          </a:gradFill>
          <a:ln w="9525">
            <a:noFill/>
            <a:miter lim="800000"/>
            <a:headEnd/>
            <a:tailEnd/>
          </a:ln>
          <a:effectLst/>
        </p:spPr>
        <p:txBody>
          <a:bodyPr wrap="none" anchor="ctr"/>
          <a:lstStyle/>
          <a:p>
            <a:pPr algn="ctr" eaLnBrk="0" hangingPunct="0">
              <a:defRPr/>
            </a:pPr>
            <a:endParaRPr lang="en-US" sz="4000" b="0" dirty="0">
              <a:solidFill>
                <a:srgbClr val="000000"/>
              </a:solidFill>
              <a:latin typeface="Times New Roman" pitchFamily="18" charset="0"/>
            </a:endParaRPr>
          </a:p>
        </p:txBody>
      </p:sp>
      <p:sp>
        <p:nvSpPr>
          <p:cNvPr id="1044" name="Rectangle 20"/>
          <p:cNvSpPr>
            <a:spLocks noChangeArrowheads="1"/>
          </p:cNvSpPr>
          <p:nvPr/>
        </p:nvSpPr>
        <p:spPr bwMode="auto">
          <a:xfrm>
            <a:off x="0" y="6510338"/>
            <a:ext cx="9144000" cy="58737"/>
          </a:xfrm>
          <a:prstGeom prst="rect">
            <a:avLst/>
          </a:prstGeom>
          <a:gradFill rotWithShape="0">
            <a:gsLst>
              <a:gs pos="0">
                <a:srgbClr val="CCCC00"/>
              </a:gs>
              <a:gs pos="100000">
                <a:srgbClr val="006699"/>
              </a:gs>
            </a:gsLst>
            <a:lin ang="0" scaled="1"/>
          </a:gradFill>
          <a:ln w="9525">
            <a:noFill/>
            <a:miter lim="800000"/>
            <a:headEnd/>
            <a:tailEnd/>
          </a:ln>
          <a:effectLst/>
        </p:spPr>
        <p:txBody>
          <a:bodyPr wrap="none" anchor="ctr"/>
          <a:lstStyle/>
          <a:p>
            <a:pPr algn="ctr" eaLnBrk="0" hangingPunct="0">
              <a:defRPr/>
            </a:pPr>
            <a:endParaRPr lang="en-US" sz="4000" b="0" dirty="0">
              <a:solidFill>
                <a:srgbClr val="000000"/>
              </a:solidFill>
              <a:latin typeface="Times New Roman" pitchFamily="18" charset="0"/>
            </a:endParaRPr>
          </a:p>
        </p:txBody>
      </p:sp>
      <p:sp>
        <p:nvSpPr>
          <p:cNvPr id="1038" name="Text Box 14"/>
          <p:cNvSpPr txBox="1">
            <a:spLocks noChangeArrowheads="1"/>
          </p:cNvSpPr>
          <p:nvPr/>
        </p:nvSpPr>
        <p:spPr bwMode="auto">
          <a:xfrm>
            <a:off x="0" y="6607175"/>
            <a:ext cx="9144000" cy="244475"/>
          </a:xfrm>
          <a:prstGeom prst="rect">
            <a:avLst/>
          </a:prstGeom>
          <a:noFill/>
          <a:ln w="9525">
            <a:noFill/>
            <a:miter lim="800000"/>
            <a:headEnd/>
            <a:tailEnd/>
          </a:ln>
          <a:effectLst/>
        </p:spPr>
        <p:txBody>
          <a:bodyPr>
            <a:spAutoFit/>
          </a:bodyPr>
          <a:lstStyle/>
          <a:p>
            <a:pPr eaLnBrk="0" hangingPunct="0">
              <a:tabLst>
                <a:tab pos="8629650" algn="r"/>
              </a:tabLst>
              <a:defRPr/>
            </a:pPr>
            <a:r>
              <a:rPr lang="en-US" sz="1000" b="0" dirty="0">
                <a:solidFill>
                  <a:srgbClr val="5F5F5F"/>
                </a:solidFill>
                <a:latin typeface="Arial" charset="0"/>
              </a:rPr>
              <a:t>Office of Travel &amp; Tourism Industries, International Trade Administration, U.S. Department of Commerce (October 2009)</a:t>
            </a:r>
          </a:p>
        </p:txBody>
      </p:sp>
      <p:pic>
        <p:nvPicPr>
          <p:cNvPr id="37897" name="Picture 24"/>
          <p:cNvPicPr>
            <a:picLocks noChangeAspect="1" noChangeArrowheads="1"/>
          </p:cNvPicPr>
          <p:nvPr/>
        </p:nvPicPr>
        <p:blipFill>
          <a:blip r:embed="rId15"/>
          <a:srcRect b="4247"/>
          <a:stretch>
            <a:fillRect/>
          </a:stretch>
        </p:blipFill>
        <p:spPr bwMode="auto">
          <a:xfrm>
            <a:off x="0" y="0"/>
            <a:ext cx="9145588" cy="1181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9973" r:id="rId1"/>
    <p:sldLayoutId id="2147489974" r:id="rId2"/>
    <p:sldLayoutId id="2147489975" r:id="rId3"/>
    <p:sldLayoutId id="2147489976" r:id="rId4"/>
    <p:sldLayoutId id="2147489977" r:id="rId5"/>
    <p:sldLayoutId id="2147489978" r:id="rId6"/>
    <p:sldLayoutId id="2147489979" r:id="rId7"/>
    <p:sldLayoutId id="2147489980" r:id="rId8"/>
    <p:sldLayoutId id="2147489981" r:id="rId9"/>
    <p:sldLayoutId id="2147489982" r:id="rId10"/>
    <p:sldLayoutId id="2147489983" r:id="rId11"/>
    <p:sldLayoutId id="2147489984" r:id="rId12"/>
    <p:sldLayoutId id="2147489985" r:id="rId13"/>
  </p:sldLayoutIdLst>
  <p:transition spd="med"/>
  <p:txStyles>
    <p:titleStyle>
      <a:lvl1pPr algn="ctr" rtl="0" eaLnBrk="0" fontAlgn="base" hangingPunct="0">
        <a:lnSpc>
          <a:spcPct val="95000"/>
        </a:lnSpc>
        <a:spcBef>
          <a:spcPct val="0"/>
        </a:spcBef>
        <a:spcAft>
          <a:spcPct val="0"/>
        </a:spcAft>
        <a:defRPr sz="2800" b="1">
          <a:solidFill>
            <a:srgbClr val="0099CC"/>
          </a:solidFill>
          <a:latin typeface="+mj-lt"/>
          <a:ea typeface="+mj-ea"/>
          <a:cs typeface="+mj-cs"/>
        </a:defRPr>
      </a:lvl1pPr>
      <a:lvl2pPr algn="ctr" rtl="0" eaLnBrk="0" fontAlgn="base" hangingPunct="0">
        <a:lnSpc>
          <a:spcPct val="95000"/>
        </a:lnSpc>
        <a:spcBef>
          <a:spcPct val="0"/>
        </a:spcBef>
        <a:spcAft>
          <a:spcPct val="0"/>
        </a:spcAft>
        <a:defRPr sz="2800" b="1">
          <a:solidFill>
            <a:srgbClr val="0099CC"/>
          </a:solidFill>
          <a:latin typeface="Trebuchet MS" pitchFamily="34" charset="0"/>
        </a:defRPr>
      </a:lvl2pPr>
      <a:lvl3pPr algn="ctr" rtl="0" eaLnBrk="0" fontAlgn="base" hangingPunct="0">
        <a:lnSpc>
          <a:spcPct val="95000"/>
        </a:lnSpc>
        <a:spcBef>
          <a:spcPct val="0"/>
        </a:spcBef>
        <a:spcAft>
          <a:spcPct val="0"/>
        </a:spcAft>
        <a:defRPr sz="2800" b="1">
          <a:solidFill>
            <a:srgbClr val="0099CC"/>
          </a:solidFill>
          <a:latin typeface="Trebuchet MS" pitchFamily="34" charset="0"/>
        </a:defRPr>
      </a:lvl3pPr>
      <a:lvl4pPr algn="ctr" rtl="0" eaLnBrk="0" fontAlgn="base" hangingPunct="0">
        <a:lnSpc>
          <a:spcPct val="95000"/>
        </a:lnSpc>
        <a:spcBef>
          <a:spcPct val="0"/>
        </a:spcBef>
        <a:spcAft>
          <a:spcPct val="0"/>
        </a:spcAft>
        <a:defRPr sz="2800" b="1">
          <a:solidFill>
            <a:srgbClr val="0099CC"/>
          </a:solidFill>
          <a:latin typeface="Trebuchet MS" pitchFamily="34" charset="0"/>
        </a:defRPr>
      </a:lvl4pPr>
      <a:lvl5pPr algn="ctr" rtl="0" eaLnBrk="0" fontAlgn="base" hangingPunct="0">
        <a:lnSpc>
          <a:spcPct val="95000"/>
        </a:lnSpc>
        <a:spcBef>
          <a:spcPct val="0"/>
        </a:spcBef>
        <a:spcAft>
          <a:spcPct val="0"/>
        </a:spcAft>
        <a:defRPr sz="2800" b="1">
          <a:solidFill>
            <a:srgbClr val="0099CC"/>
          </a:solidFill>
          <a:latin typeface="Trebuchet MS" pitchFamily="34" charset="0"/>
        </a:defRPr>
      </a:lvl5pPr>
      <a:lvl6pPr marL="457200" algn="ctr" rtl="0" eaLnBrk="0" fontAlgn="base" hangingPunct="0">
        <a:lnSpc>
          <a:spcPct val="95000"/>
        </a:lnSpc>
        <a:spcBef>
          <a:spcPct val="0"/>
        </a:spcBef>
        <a:spcAft>
          <a:spcPct val="0"/>
        </a:spcAft>
        <a:defRPr sz="2800" b="1">
          <a:solidFill>
            <a:srgbClr val="0099CC"/>
          </a:solidFill>
          <a:latin typeface="Trebuchet MS" pitchFamily="34" charset="0"/>
        </a:defRPr>
      </a:lvl6pPr>
      <a:lvl7pPr marL="914400" algn="ctr" rtl="0" eaLnBrk="0" fontAlgn="base" hangingPunct="0">
        <a:lnSpc>
          <a:spcPct val="95000"/>
        </a:lnSpc>
        <a:spcBef>
          <a:spcPct val="0"/>
        </a:spcBef>
        <a:spcAft>
          <a:spcPct val="0"/>
        </a:spcAft>
        <a:defRPr sz="2800" b="1">
          <a:solidFill>
            <a:srgbClr val="0099CC"/>
          </a:solidFill>
          <a:latin typeface="Trebuchet MS" pitchFamily="34" charset="0"/>
        </a:defRPr>
      </a:lvl7pPr>
      <a:lvl8pPr marL="1371600" algn="ctr" rtl="0" eaLnBrk="0" fontAlgn="base" hangingPunct="0">
        <a:lnSpc>
          <a:spcPct val="95000"/>
        </a:lnSpc>
        <a:spcBef>
          <a:spcPct val="0"/>
        </a:spcBef>
        <a:spcAft>
          <a:spcPct val="0"/>
        </a:spcAft>
        <a:defRPr sz="2800" b="1">
          <a:solidFill>
            <a:srgbClr val="0099CC"/>
          </a:solidFill>
          <a:latin typeface="Trebuchet MS" pitchFamily="34" charset="0"/>
        </a:defRPr>
      </a:lvl8pPr>
      <a:lvl9pPr marL="1828800" algn="ctr" rtl="0" eaLnBrk="0" fontAlgn="base" hangingPunct="0">
        <a:lnSpc>
          <a:spcPct val="95000"/>
        </a:lnSpc>
        <a:spcBef>
          <a:spcPct val="0"/>
        </a:spcBef>
        <a:spcAft>
          <a:spcPct val="0"/>
        </a:spcAft>
        <a:defRPr sz="2800" b="1">
          <a:solidFill>
            <a:srgbClr val="0099CC"/>
          </a:solidFill>
          <a:latin typeface="Trebuchet MS" pitchFamily="34" charset="0"/>
        </a:defRPr>
      </a:lvl9pPr>
    </p:titleStyle>
    <p:bodyStyle>
      <a:lvl1pPr marL="342900" indent="-342900" algn="l" rtl="0" eaLnBrk="0" fontAlgn="base" hangingPunct="0">
        <a:lnSpc>
          <a:spcPct val="90000"/>
        </a:lnSpc>
        <a:spcBef>
          <a:spcPct val="50000"/>
        </a:spcBef>
        <a:spcAft>
          <a:spcPct val="0"/>
        </a:spcAft>
        <a:buClr>
          <a:srgbClr val="FF0000"/>
        </a:buClr>
        <a:buSzPct val="125000"/>
        <a:buChar char="•"/>
        <a:defRPr sz="2800">
          <a:solidFill>
            <a:schemeClr val="tx1"/>
          </a:solidFill>
          <a:latin typeface="+mn-lt"/>
          <a:ea typeface="+mn-ea"/>
          <a:cs typeface="+mn-cs"/>
        </a:defRPr>
      </a:lvl1pPr>
      <a:lvl2pPr marL="742950" indent="-398463" algn="l" rtl="0" eaLnBrk="0" fontAlgn="base" hangingPunct="0">
        <a:spcBef>
          <a:spcPct val="20000"/>
        </a:spcBef>
        <a:spcAft>
          <a:spcPct val="0"/>
        </a:spcAft>
        <a:buClr>
          <a:srgbClr val="0099FF"/>
        </a:buClr>
        <a:buChar char="–"/>
        <a:defRPr sz="2000">
          <a:solidFill>
            <a:schemeClr val="tx1"/>
          </a:solidFill>
          <a:latin typeface="+mn-lt"/>
        </a:defRPr>
      </a:lvl2pPr>
      <a:lvl3pPr marL="1079500" indent="-334963" algn="l" rtl="0" eaLnBrk="0" fontAlgn="base" hangingPunct="0">
        <a:spcBef>
          <a:spcPct val="20000"/>
        </a:spcBef>
        <a:spcAft>
          <a:spcPct val="0"/>
        </a:spcAft>
        <a:buClr>
          <a:srgbClr val="6600CC"/>
        </a:buClr>
        <a:buChar char="•"/>
        <a:defRPr sz="2000">
          <a:solidFill>
            <a:schemeClr val="tx1"/>
          </a:solidFill>
          <a:latin typeface="+mn-lt"/>
        </a:defRPr>
      </a:lvl3pPr>
      <a:lvl4pPr marL="1541463" indent="-460375" algn="l" rtl="0" eaLnBrk="0" fontAlgn="base" hangingPunct="0">
        <a:spcBef>
          <a:spcPct val="20000"/>
        </a:spcBef>
        <a:spcAft>
          <a:spcPct val="0"/>
        </a:spcAft>
        <a:buClr>
          <a:srgbClr val="FFFF00"/>
        </a:buClr>
        <a:buChar char="–"/>
        <a:defRPr>
          <a:solidFill>
            <a:schemeClr val="tx1"/>
          </a:solidFill>
          <a:latin typeface="+mn-lt"/>
        </a:defRPr>
      </a:lvl4pPr>
      <a:lvl5pPr marL="1830388" indent="-287338" algn="l" rtl="0" eaLnBrk="0" fontAlgn="base" hangingPunct="0">
        <a:spcBef>
          <a:spcPct val="20000"/>
        </a:spcBef>
        <a:spcAft>
          <a:spcPct val="0"/>
        </a:spcAft>
        <a:buClr>
          <a:srgbClr val="FFFF00"/>
        </a:buClr>
        <a:buChar char="»"/>
        <a:defRPr>
          <a:solidFill>
            <a:schemeClr val="tx1"/>
          </a:solidFill>
          <a:latin typeface="+mn-lt"/>
        </a:defRPr>
      </a:lvl5pPr>
      <a:lvl6pPr marL="2287588" indent="-287338" algn="l" rtl="0" eaLnBrk="0" fontAlgn="base" hangingPunct="0">
        <a:spcBef>
          <a:spcPct val="20000"/>
        </a:spcBef>
        <a:spcAft>
          <a:spcPct val="0"/>
        </a:spcAft>
        <a:buClr>
          <a:srgbClr val="FFFF00"/>
        </a:buClr>
        <a:buChar char="»"/>
        <a:defRPr>
          <a:solidFill>
            <a:schemeClr val="tx1"/>
          </a:solidFill>
          <a:latin typeface="+mn-lt"/>
        </a:defRPr>
      </a:lvl6pPr>
      <a:lvl7pPr marL="2744788" indent="-287338" algn="l" rtl="0" eaLnBrk="0" fontAlgn="base" hangingPunct="0">
        <a:spcBef>
          <a:spcPct val="20000"/>
        </a:spcBef>
        <a:spcAft>
          <a:spcPct val="0"/>
        </a:spcAft>
        <a:buClr>
          <a:srgbClr val="FFFF00"/>
        </a:buClr>
        <a:buChar char="»"/>
        <a:defRPr>
          <a:solidFill>
            <a:schemeClr val="tx1"/>
          </a:solidFill>
          <a:latin typeface="+mn-lt"/>
        </a:defRPr>
      </a:lvl7pPr>
      <a:lvl8pPr marL="3201988" indent="-287338" algn="l" rtl="0" eaLnBrk="0" fontAlgn="base" hangingPunct="0">
        <a:spcBef>
          <a:spcPct val="20000"/>
        </a:spcBef>
        <a:spcAft>
          <a:spcPct val="0"/>
        </a:spcAft>
        <a:buClr>
          <a:srgbClr val="FFFF00"/>
        </a:buClr>
        <a:buChar char="»"/>
        <a:defRPr>
          <a:solidFill>
            <a:schemeClr val="tx1"/>
          </a:solidFill>
          <a:latin typeface="+mn-lt"/>
        </a:defRPr>
      </a:lvl8pPr>
      <a:lvl9pPr marL="3659188" indent="-287338" algn="l" rtl="0" eaLnBrk="0" fontAlgn="base" hangingPunct="0">
        <a:spcBef>
          <a:spcPct val="20000"/>
        </a:spcBef>
        <a:spcAft>
          <a:spcPct val="0"/>
        </a:spcAft>
        <a:buClr>
          <a:srgbClr val="FFFF00"/>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4" name="Picture 103" descr="Masthead11_17_RGB6"/>
          <p:cNvPicPr>
            <a:picLocks noChangeAspect="1" noChangeArrowheads="1"/>
          </p:cNvPicPr>
          <p:nvPr/>
        </p:nvPicPr>
        <p:blipFill>
          <a:blip r:embed="rId15"/>
          <a:srcRect/>
          <a:stretch>
            <a:fillRect/>
          </a:stretch>
        </p:blipFill>
        <p:spPr bwMode="auto">
          <a:xfrm>
            <a:off x="0" y="0"/>
            <a:ext cx="9145588" cy="1711325"/>
          </a:xfrm>
          <a:prstGeom prst="rect">
            <a:avLst/>
          </a:prstGeom>
          <a:noFill/>
          <a:ln w="9525">
            <a:noFill/>
            <a:miter lim="800000"/>
            <a:headEnd/>
            <a:tailEnd/>
          </a:ln>
        </p:spPr>
      </p:pic>
      <p:sp>
        <p:nvSpPr>
          <p:cNvPr id="38915" name="Rectangle 29"/>
          <p:cNvSpPr>
            <a:spLocks noGrp="1" noChangeArrowheads="1"/>
          </p:cNvSpPr>
          <p:nvPr>
            <p:ph type="body" idx="1"/>
          </p:nvPr>
        </p:nvSpPr>
        <p:spPr bwMode="gray">
          <a:xfrm>
            <a:off x="307975" y="1905000"/>
            <a:ext cx="8467725" cy="4419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65"/>
          <p:cNvSpPr>
            <a:spLocks noGrp="1" noChangeArrowheads="1"/>
          </p:cNvSpPr>
          <p:nvPr>
            <p:ph type="title"/>
          </p:nvPr>
        </p:nvSpPr>
        <p:spPr bwMode="gray">
          <a:xfrm>
            <a:off x="477838" y="546100"/>
            <a:ext cx="8370887"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093" r:id="rId1"/>
    <p:sldLayoutId id="2147489986" r:id="rId2"/>
    <p:sldLayoutId id="2147489987" r:id="rId3"/>
    <p:sldLayoutId id="2147489988" r:id="rId4"/>
    <p:sldLayoutId id="2147489989" r:id="rId5"/>
    <p:sldLayoutId id="2147489990" r:id="rId6"/>
    <p:sldLayoutId id="2147489991" r:id="rId7"/>
    <p:sldLayoutId id="2147489992" r:id="rId8"/>
    <p:sldLayoutId id="2147489993" r:id="rId9"/>
    <p:sldLayoutId id="2147489994" r:id="rId10"/>
    <p:sldLayoutId id="2147489995" r:id="rId11"/>
    <p:sldLayoutId id="2147489996" r:id="rId12"/>
    <p:sldLayoutId id="2147489997" r:id="rId13"/>
  </p:sldLayoutIdLst>
  <p:transition spd="slow"/>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eaLnBrk="0" fontAlgn="base" hangingPunct="0">
        <a:spcBef>
          <a:spcPct val="0"/>
        </a:spcBef>
        <a:spcAft>
          <a:spcPct val="0"/>
        </a:spcAft>
        <a:defRPr sz="3200">
          <a:solidFill>
            <a:schemeClr val="bg1"/>
          </a:solidFill>
          <a:latin typeface="Arial" charset="0"/>
        </a:defRPr>
      </a:lvl6pPr>
      <a:lvl7pPr marL="914400" algn="l" rtl="0" eaLnBrk="0" fontAlgn="base" hangingPunct="0">
        <a:spcBef>
          <a:spcPct val="0"/>
        </a:spcBef>
        <a:spcAft>
          <a:spcPct val="0"/>
        </a:spcAft>
        <a:defRPr sz="3200">
          <a:solidFill>
            <a:schemeClr val="bg1"/>
          </a:solidFill>
          <a:latin typeface="Arial" charset="0"/>
        </a:defRPr>
      </a:lvl7pPr>
      <a:lvl8pPr marL="1371600" algn="l" rtl="0" eaLnBrk="0" fontAlgn="base" hangingPunct="0">
        <a:spcBef>
          <a:spcPct val="0"/>
        </a:spcBef>
        <a:spcAft>
          <a:spcPct val="0"/>
        </a:spcAft>
        <a:defRPr sz="3200">
          <a:solidFill>
            <a:schemeClr val="bg1"/>
          </a:solidFill>
          <a:latin typeface="Arial" charset="0"/>
        </a:defRPr>
      </a:lvl8pPr>
      <a:lvl9pPr marL="1828800" algn="l" rtl="0" eaLnBrk="0" fontAlgn="base" hangingPunct="0">
        <a:spcBef>
          <a:spcPct val="0"/>
        </a:spcBef>
        <a:spcAft>
          <a:spcPct val="0"/>
        </a:spcAft>
        <a:defRPr sz="3200">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600">
          <a:solidFill>
            <a:schemeClr val="tx1"/>
          </a:solidFill>
          <a:latin typeface="+mn-lt"/>
        </a:defRPr>
      </a:lvl2pPr>
      <a:lvl3pPr marL="858838" indent="-168275" algn="l" rtl="0" eaLnBrk="0" fontAlgn="base" hangingPunct="0">
        <a:spcBef>
          <a:spcPct val="20000"/>
        </a:spcBef>
        <a:spcAft>
          <a:spcPct val="0"/>
        </a:spcAft>
        <a:buClr>
          <a:schemeClr val="tx1"/>
        </a:buClr>
        <a:buChar char="•"/>
        <a:defRPr sz="2200">
          <a:solidFill>
            <a:schemeClr val="tx1"/>
          </a:solidFill>
          <a:latin typeface="+mn-lt"/>
        </a:defRPr>
      </a:lvl3pPr>
      <a:lvl4pPr marL="1200150" indent="-227013" algn="l" rtl="0" eaLnBrk="0" fontAlgn="base" hangingPunct="0">
        <a:spcBef>
          <a:spcPct val="20000"/>
        </a:spcBef>
        <a:spcAft>
          <a:spcPct val="0"/>
        </a:spcAft>
        <a:buClr>
          <a:schemeClr val="tx1"/>
        </a:buClr>
        <a:buChar char="–"/>
        <a:defRPr sz="2000">
          <a:solidFill>
            <a:schemeClr val="tx1"/>
          </a:solidFill>
          <a:latin typeface="+mn-lt"/>
        </a:defRPr>
      </a:lvl4pPr>
      <a:lvl5pPr marL="1481138" indent="-166688" algn="l" rtl="0" eaLnBrk="0" fontAlgn="base" hangingPunct="0">
        <a:spcBef>
          <a:spcPct val="20000"/>
        </a:spcBef>
        <a:spcAft>
          <a:spcPct val="0"/>
        </a:spcAft>
        <a:buClr>
          <a:schemeClr val="tx1"/>
        </a:buClr>
        <a:buChar char="•"/>
        <a:defRPr sz="2000">
          <a:solidFill>
            <a:schemeClr val="tx1"/>
          </a:solidFill>
          <a:latin typeface="+mn-lt"/>
        </a:defRPr>
      </a:lvl5pPr>
      <a:lvl6pPr marL="1938338" indent="-166688" algn="l" rtl="0" eaLnBrk="0" fontAlgn="base" hangingPunct="0">
        <a:spcBef>
          <a:spcPct val="20000"/>
        </a:spcBef>
        <a:spcAft>
          <a:spcPct val="0"/>
        </a:spcAft>
        <a:buClr>
          <a:schemeClr val="tx1"/>
        </a:buClr>
        <a:buChar char="•"/>
        <a:defRPr sz="2000">
          <a:solidFill>
            <a:schemeClr val="tx1"/>
          </a:solidFill>
          <a:latin typeface="+mn-lt"/>
        </a:defRPr>
      </a:lvl6pPr>
      <a:lvl7pPr marL="2395538" indent="-166688" algn="l" rtl="0" eaLnBrk="0" fontAlgn="base" hangingPunct="0">
        <a:spcBef>
          <a:spcPct val="20000"/>
        </a:spcBef>
        <a:spcAft>
          <a:spcPct val="0"/>
        </a:spcAft>
        <a:buClr>
          <a:schemeClr val="tx1"/>
        </a:buClr>
        <a:buChar char="•"/>
        <a:defRPr sz="2000">
          <a:solidFill>
            <a:schemeClr val="tx1"/>
          </a:solidFill>
          <a:latin typeface="+mn-lt"/>
        </a:defRPr>
      </a:lvl7pPr>
      <a:lvl8pPr marL="2852738" indent="-166688" algn="l" rtl="0" eaLnBrk="0" fontAlgn="base" hangingPunct="0">
        <a:spcBef>
          <a:spcPct val="20000"/>
        </a:spcBef>
        <a:spcAft>
          <a:spcPct val="0"/>
        </a:spcAft>
        <a:buClr>
          <a:schemeClr val="tx1"/>
        </a:buClr>
        <a:buChar char="•"/>
        <a:defRPr sz="2000">
          <a:solidFill>
            <a:schemeClr val="tx1"/>
          </a:solidFill>
          <a:latin typeface="+mn-lt"/>
        </a:defRPr>
      </a:lvl8pPr>
      <a:lvl9pPr marL="3309938" indent="-166688"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103" descr="Masthead11_17_RGB6"/>
          <p:cNvPicPr>
            <a:picLocks noChangeAspect="1" noChangeArrowheads="1"/>
          </p:cNvPicPr>
          <p:nvPr/>
        </p:nvPicPr>
        <p:blipFill>
          <a:blip r:embed="rId13"/>
          <a:srcRect/>
          <a:stretch>
            <a:fillRect/>
          </a:stretch>
        </p:blipFill>
        <p:spPr bwMode="auto">
          <a:xfrm>
            <a:off x="0" y="0"/>
            <a:ext cx="9145588" cy="1711325"/>
          </a:xfrm>
          <a:prstGeom prst="rect">
            <a:avLst/>
          </a:prstGeom>
          <a:noFill/>
          <a:ln w="9525">
            <a:noFill/>
            <a:miter lim="800000"/>
            <a:headEnd/>
            <a:tailEnd/>
          </a:ln>
        </p:spPr>
      </p:pic>
      <p:sp>
        <p:nvSpPr>
          <p:cNvPr id="39939" name="Rectangle 29"/>
          <p:cNvSpPr>
            <a:spLocks noGrp="1" noChangeArrowheads="1"/>
          </p:cNvSpPr>
          <p:nvPr>
            <p:ph type="body" idx="1"/>
          </p:nvPr>
        </p:nvSpPr>
        <p:spPr bwMode="gray">
          <a:xfrm>
            <a:off x="307975" y="1905000"/>
            <a:ext cx="8467725" cy="4419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65"/>
          <p:cNvSpPr>
            <a:spLocks noGrp="1" noChangeArrowheads="1"/>
          </p:cNvSpPr>
          <p:nvPr>
            <p:ph type="title"/>
          </p:nvPr>
        </p:nvSpPr>
        <p:spPr bwMode="gray">
          <a:xfrm>
            <a:off x="477838" y="546100"/>
            <a:ext cx="8370887"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094" r:id="rId1"/>
    <p:sldLayoutId id="2147489998" r:id="rId2"/>
    <p:sldLayoutId id="2147489999" r:id="rId3"/>
    <p:sldLayoutId id="2147490000" r:id="rId4"/>
    <p:sldLayoutId id="2147490001" r:id="rId5"/>
    <p:sldLayoutId id="2147490002" r:id="rId6"/>
    <p:sldLayoutId id="2147490003" r:id="rId7"/>
    <p:sldLayoutId id="2147490004" r:id="rId8"/>
    <p:sldLayoutId id="2147490005" r:id="rId9"/>
    <p:sldLayoutId id="2147490006" r:id="rId10"/>
    <p:sldLayoutId id="2147490007" r:id="rId11"/>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eaLnBrk="0" fontAlgn="base" hangingPunct="0">
        <a:spcBef>
          <a:spcPct val="0"/>
        </a:spcBef>
        <a:spcAft>
          <a:spcPct val="0"/>
        </a:spcAft>
        <a:defRPr sz="3200">
          <a:solidFill>
            <a:schemeClr val="bg1"/>
          </a:solidFill>
          <a:latin typeface="Arial" charset="0"/>
        </a:defRPr>
      </a:lvl6pPr>
      <a:lvl7pPr marL="914400" algn="l" rtl="0" eaLnBrk="0" fontAlgn="base" hangingPunct="0">
        <a:spcBef>
          <a:spcPct val="0"/>
        </a:spcBef>
        <a:spcAft>
          <a:spcPct val="0"/>
        </a:spcAft>
        <a:defRPr sz="3200">
          <a:solidFill>
            <a:schemeClr val="bg1"/>
          </a:solidFill>
          <a:latin typeface="Arial" charset="0"/>
        </a:defRPr>
      </a:lvl7pPr>
      <a:lvl8pPr marL="1371600" algn="l" rtl="0" eaLnBrk="0" fontAlgn="base" hangingPunct="0">
        <a:spcBef>
          <a:spcPct val="0"/>
        </a:spcBef>
        <a:spcAft>
          <a:spcPct val="0"/>
        </a:spcAft>
        <a:defRPr sz="3200">
          <a:solidFill>
            <a:schemeClr val="bg1"/>
          </a:solidFill>
          <a:latin typeface="Arial" charset="0"/>
        </a:defRPr>
      </a:lvl8pPr>
      <a:lvl9pPr marL="1828800" algn="l" rtl="0" eaLnBrk="0" fontAlgn="base" hangingPunct="0">
        <a:spcBef>
          <a:spcPct val="0"/>
        </a:spcBef>
        <a:spcAft>
          <a:spcPct val="0"/>
        </a:spcAft>
        <a:defRPr sz="3200">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600">
          <a:solidFill>
            <a:schemeClr val="tx1"/>
          </a:solidFill>
          <a:latin typeface="+mn-lt"/>
        </a:defRPr>
      </a:lvl2pPr>
      <a:lvl3pPr marL="858838" indent="-168275" algn="l" rtl="0" eaLnBrk="0" fontAlgn="base" hangingPunct="0">
        <a:spcBef>
          <a:spcPct val="20000"/>
        </a:spcBef>
        <a:spcAft>
          <a:spcPct val="0"/>
        </a:spcAft>
        <a:buClr>
          <a:schemeClr val="tx1"/>
        </a:buClr>
        <a:buChar char="•"/>
        <a:defRPr sz="2200">
          <a:solidFill>
            <a:schemeClr val="tx1"/>
          </a:solidFill>
          <a:latin typeface="+mn-lt"/>
        </a:defRPr>
      </a:lvl3pPr>
      <a:lvl4pPr marL="1200150" indent="-227013" algn="l" rtl="0" eaLnBrk="0" fontAlgn="base" hangingPunct="0">
        <a:spcBef>
          <a:spcPct val="20000"/>
        </a:spcBef>
        <a:spcAft>
          <a:spcPct val="0"/>
        </a:spcAft>
        <a:buClr>
          <a:schemeClr val="tx1"/>
        </a:buClr>
        <a:buChar char="–"/>
        <a:defRPr sz="2000">
          <a:solidFill>
            <a:schemeClr val="tx1"/>
          </a:solidFill>
          <a:latin typeface="+mn-lt"/>
        </a:defRPr>
      </a:lvl4pPr>
      <a:lvl5pPr marL="1481138" indent="-166688" algn="l" rtl="0" eaLnBrk="0" fontAlgn="base" hangingPunct="0">
        <a:spcBef>
          <a:spcPct val="20000"/>
        </a:spcBef>
        <a:spcAft>
          <a:spcPct val="0"/>
        </a:spcAft>
        <a:buClr>
          <a:schemeClr val="tx1"/>
        </a:buClr>
        <a:buChar char="•"/>
        <a:defRPr sz="2000">
          <a:solidFill>
            <a:schemeClr val="tx1"/>
          </a:solidFill>
          <a:latin typeface="+mn-lt"/>
        </a:defRPr>
      </a:lvl5pPr>
      <a:lvl6pPr marL="1938338" indent="-166688" algn="l" rtl="0" eaLnBrk="0" fontAlgn="base" hangingPunct="0">
        <a:spcBef>
          <a:spcPct val="20000"/>
        </a:spcBef>
        <a:spcAft>
          <a:spcPct val="0"/>
        </a:spcAft>
        <a:buClr>
          <a:schemeClr val="tx1"/>
        </a:buClr>
        <a:buChar char="•"/>
        <a:defRPr sz="2000">
          <a:solidFill>
            <a:schemeClr val="tx1"/>
          </a:solidFill>
          <a:latin typeface="+mn-lt"/>
        </a:defRPr>
      </a:lvl6pPr>
      <a:lvl7pPr marL="2395538" indent="-166688" algn="l" rtl="0" eaLnBrk="0" fontAlgn="base" hangingPunct="0">
        <a:spcBef>
          <a:spcPct val="20000"/>
        </a:spcBef>
        <a:spcAft>
          <a:spcPct val="0"/>
        </a:spcAft>
        <a:buClr>
          <a:schemeClr val="tx1"/>
        </a:buClr>
        <a:buChar char="•"/>
        <a:defRPr sz="2000">
          <a:solidFill>
            <a:schemeClr val="tx1"/>
          </a:solidFill>
          <a:latin typeface="+mn-lt"/>
        </a:defRPr>
      </a:lvl7pPr>
      <a:lvl8pPr marL="2852738" indent="-166688" algn="l" rtl="0" eaLnBrk="0" fontAlgn="base" hangingPunct="0">
        <a:spcBef>
          <a:spcPct val="20000"/>
        </a:spcBef>
        <a:spcAft>
          <a:spcPct val="0"/>
        </a:spcAft>
        <a:buClr>
          <a:schemeClr val="tx1"/>
        </a:buClr>
        <a:buChar char="•"/>
        <a:defRPr sz="2000">
          <a:solidFill>
            <a:schemeClr val="tx1"/>
          </a:solidFill>
          <a:latin typeface="+mn-lt"/>
        </a:defRPr>
      </a:lvl8pPr>
      <a:lvl9pPr marL="3309938" indent="-166688"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803275" y="1123950"/>
            <a:ext cx="7772400" cy="950913"/>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Click to edit Master title style</a:t>
            </a:r>
            <a:br>
              <a:rPr lang="en-US" smtClean="0"/>
            </a:br>
            <a:r>
              <a:rPr lang="en-US" smtClean="0"/>
              <a:t>second line</a:t>
            </a:r>
          </a:p>
        </p:txBody>
      </p:sp>
      <p:sp>
        <p:nvSpPr>
          <p:cNvPr id="40963" name="Rectangle 3"/>
          <p:cNvSpPr>
            <a:spLocks noGrp="1" noChangeArrowheads="1"/>
          </p:cNvSpPr>
          <p:nvPr>
            <p:ph type="body" idx="1"/>
          </p:nvPr>
        </p:nvSpPr>
        <p:spPr bwMode="auto">
          <a:xfrm>
            <a:off x="803275" y="2189163"/>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p:nvSpPr>
        <p:spPr bwMode="auto">
          <a:xfrm>
            <a:off x="809625" y="2090738"/>
            <a:ext cx="7772400" cy="0"/>
          </a:xfrm>
          <a:prstGeom prst="line">
            <a:avLst/>
          </a:prstGeom>
          <a:noFill/>
          <a:ln w="12700">
            <a:solidFill>
              <a:schemeClr val="tx1"/>
            </a:solidFill>
            <a:round/>
            <a:headEnd/>
            <a:tailEnd/>
          </a:ln>
          <a:effectLst/>
        </p:spPr>
        <p:txBody>
          <a:bodyPr wrap="none" anchor="ctr"/>
          <a:lstStyle/>
          <a:p>
            <a:pPr eaLnBrk="0" hangingPunct="0">
              <a:defRPr/>
            </a:pPr>
            <a:endParaRPr lang="en-US" sz="1600">
              <a:solidFill>
                <a:srgbClr val="000000"/>
              </a:solidFill>
              <a:latin typeface="FranklinGothic" charset="0"/>
            </a:endParaRPr>
          </a:p>
        </p:txBody>
      </p:sp>
      <p:pic>
        <p:nvPicPr>
          <p:cNvPr id="40965" name="Picture 10" descr="emarketer_logo_small"/>
          <p:cNvPicPr>
            <a:picLocks noChangeAspect="1" noChangeArrowheads="1"/>
          </p:cNvPicPr>
          <p:nvPr/>
        </p:nvPicPr>
        <p:blipFill>
          <a:blip r:embed="rId15"/>
          <a:srcRect/>
          <a:stretch>
            <a:fillRect/>
          </a:stretch>
        </p:blipFill>
        <p:spPr bwMode="auto">
          <a:xfrm>
            <a:off x="6858000" y="152400"/>
            <a:ext cx="209708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008" r:id="rId1"/>
    <p:sldLayoutId id="2147490009" r:id="rId2"/>
    <p:sldLayoutId id="2147490010" r:id="rId3"/>
    <p:sldLayoutId id="2147490011" r:id="rId4"/>
    <p:sldLayoutId id="2147490012" r:id="rId5"/>
    <p:sldLayoutId id="2147490013" r:id="rId6"/>
    <p:sldLayoutId id="2147490014" r:id="rId7"/>
    <p:sldLayoutId id="2147490015" r:id="rId8"/>
    <p:sldLayoutId id="2147490016" r:id="rId9"/>
    <p:sldLayoutId id="2147490017" r:id="rId10"/>
    <p:sldLayoutId id="2147490018" r:id="rId11"/>
    <p:sldLayoutId id="2147490019" r:id="rId12"/>
    <p:sldLayoutId id="2147490020" r:id="rId13"/>
  </p:sldLayoutIdLst>
  <p:txStyles>
    <p:titleStyle>
      <a:lvl1pPr algn="l" rtl="0" eaLnBrk="0" fontAlgn="base" hangingPunct="0">
        <a:lnSpc>
          <a:spcPct val="80000"/>
        </a:lnSpc>
        <a:spcBef>
          <a:spcPct val="0"/>
        </a:spcBef>
        <a:spcAft>
          <a:spcPct val="0"/>
        </a:spcAft>
        <a:defRPr sz="3200">
          <a:solidFill>
            <a:schemeClr val="tx2"/>
          </a:solidFill>
          <a:latin typeface="+mj-lt"/>
          <a:ea typeface="+mj-ea"/>
          <a:cs typeface="+mj-cs"/>
        </a:defRPr>
      </a:lvl1pPr>
      <a:lvl2pPr algn="l" rtl="0" eaLnBrk="0" fontAlgn="base" hangingPunct="0">
        <a:lnSpc>
          <a:spcPct val="80000"/>
        </a:lnSpc>
        <a:spcBef>
          <a:spcPct val="0"/>
        </a:spcBef>
        <a:spcAft>
          <a:spcPct val="0"/>
        </a:spcAft>
        <a:defRPr sz="3200">
          <a:solidFill>
            <a:schemeClr val="tx2"/>
          </a:solidFill>
          <a:latin typeface="Helvetica 95 Black" charset="0"/>
        </a:defRPr>
      </a:lvl2pPr>
      <a:lvl3pPr algn="l" rtl="0" eaLnBrk="0" fontAlgn="base" hangingPunct="0">
        <a:lnSpc>
          <a:spcPct val="80000"/>
        </a:lnSpc>
        <a:spcBef>
          <a:spcPct val="0"/>
        </a:spcBef>
        <a:spcAft>
          <a:spcPct val="0"/>
        </a:spcAft>
        <a:defRPr sz="3200">
          <a:solidFill>
            <a:schemeClr val="tx2"/>
          </a:solidFill>
          <a:latin typeface="Helvetica 95 Black" charset="0"/>
        </a:defRPr>
      </a:lvl3pPr>
      <a:lvl4pPr algn="l" rtl="0" eaLnBrk="0" fontAlgn="base" hangingPunct="0">
        <a:lnSpc>
          <a:spcPct val="80000"/>
        </a:lnSpc>
        <a:spcBef>
          <a:spcPct val="0"/>
        </a:spcBef>
        <a:spcAft>
          <a:spcPct val="0"/>
        </a:spcAft>
        <a:defRPr sz="3200">
          <a:solidFill>
            <a:schemeClr val="tx2"/>
          </a:solidFill>
          <a:latin typeface="Helvetica 95 Black" charset="0"/>
        </a:defRPr>
      </a:lvl4pPr>
      <a:lvl5pPr algn="l" rtl="0" eaLnBrk="0" fontAlgn="base" hangingPunct="0">
        <a:lnSpc>
          <a:spcPct val="80000"/>
        </a:lnSpc>
        <a:spcBef>
          <a:spcPct val="0"/>
        </a:spcBef>
        <a:spcAft>
          <a:spcPct val="0"/>
        </a:spcAft>
        <a:defRPr sz="3200">
          <a:solidFill>
            <a:schemeClr val="tx2"/>
          </a:solidFill>
          <a:latin typeface="Helvetica 95 Black" charset="0"/>
        </a:defRPr>
      </a:lvl5pPr>
      <a:lvl6pPr marL="457200" algn="l" rtl="0" eaLnBrk="0" fontAlgn="base" hangingPunct="0">
        <a:lnSpc>
          <a:spcPct val="80000"/>
        </a:lnSpc>
        <a:spcBef>
          <a:spcPct val="0"/>
        </a:spcBef>
        <a:spcAft>
          <a:spcPct val="0"/>
        </a:spcAft>
        <a:defRPr sz="3200">
          <a:solidFill>
            <a:schemeClr val="tx2"/>
          </a:solidFill>
          <a:latin typeface="Helvetica 95 Black" charset="0"/>
        </a:defRPr>
      </a:lvl6pPr>
      <a:lvl7pPr marL="914400" algn="l" rtl="0" eaLnBrk="0" fontAlgn="base" hangingPunct="0">
        <a:lnSpc>
          <a:spcPct val="80000"/>
        </a:lnSpc>
        <a:spcBef>
          <a:spcPct val="0"/>
        </a:spcBef>
        <a:spcAft>
          <a:spcPct val="0"/>
        </a:spcAft>
        <a:defRPr sz="3200">
          <a:solidFill>
            <a:schemeClr val="tx2"/>
          </a:solidFill>
          <a:latin typeface="Helvetica 95 Black" charset="0"/>
        </a:defRPr>
      </a:lvl7pPr>
      <a:lvl8pPr marL="1371600" algn="l" rtl="0" eaLnBrk="0" fontAlgn="base" hangingPunct="0">
        <a:lnSpc>
          <a:spcPct val="80000"/>
        </a:lnSpc>
        <a:spcBef>
          <a:spcPct val="0"/>
        </a:spcBef>
        <a:spcAft>
          <a:spcPct val="0"/>
        </a:spcAft>
        <a:defRPr sz="3200">
          <a:solidFill>
            <a:schemeClr val="tx2"/>
          </a:solidFill>
          <a:latin typeface="Helvetica 95 Black" charset="0"/>
        </a:defRPr>
      </a:lvl8pPr>
      <a:lvl9pPr marL="1828800" algn="l" rtl="0" eaLnBrk="0" fontAlgn="base" hangingPunct="0">
        <a:lnSpc>
          <a:spcPct val="80000"/>
        </a:lnSpc>
        <a:spcBef>
          <a:spcPct val="0"/>
        </a:spcBef>
        <a:spcAft>
          <a:spcPct val="0"/>
        </a:spcAft>
        <a:defRPr sz="3200">
          <a:solidFill>
            <a:schemeClr val="tx2"/>
          </a:solidFill>
          <a:latin typeface="Helvetica 95 Black" charset="0"/>
        </a:defRPr>
      </a:lvl9pPr>
    </p:titleStyle>
    <p:bodyStyle>
      <a:lvl1pPr marL="342900" indent="-342900" algn="l" rtl="0" eaLnBrk="0" fontAlgn="base" hangingPunct="0">
        <a:spcBef>
          <a:spcPct val="20000"/>
        </a:spcBef>
        <a:spcAft>
          <a:spcPct val="0"/>
        </a:spcAft>
        <a:buSzPct val="100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400">
          <a:solidFill>
            <a:schemeClr val="tx1"/>
          </a:solidFill>
          <a:latin typeface="+mn-lt"/>
        </a:defRPr>
      </a:lvl2pPr>
      <a:lvl3pPr marL="1143000" indent="-228600" algn="l" rtl="0" eaLnBrk="0" fontAlgn="base" hangingPunct="0">
        <a:spcBef>
          <a:spcPct val="20000"/>
        </a:spcBef>
        <a:spcAft>
          <a:spcPct val="0"/>
        </a:spcAft>
        <a:buSzPct val="100000"/>
        <a:buChar char="•"/>
        <a:defRPr sz="2000">
          <a:solidFill>
            <a:schemeClr val="tx1"/>
          </a:solidFill>
          <a:latin typeface="+mn-lt"/>
        </a:defRPr>
      </a:lvl3pPr>
      <a:lvl4pPr marL="1600200" indent="-228600" algn="l" rtl="0" eaLnBrk="0" fontAlgn="base" hangingPunct="0">
        <a:spcBef>
          <a:spcPct val="20000"/>
        </a:spcBef>
        <a:spcAft>
          <a:spcPct val="0"/>
        </a:spcAft>
        <a:buSzPct val="100000"/>
        <a:buChar char="–"/>
        <a:defRPr>
          <a:solidFill>
            <a:schemeClr val="tx1"/>
          </a:solidFill>
          <a:latin typeface="+mn-lt"/>
        </a:defRPr>
      </a:lvl4pPr>
      <a:lvl5pPr marL="2057400" indent="-228600" algn="l" rtl="0" eaLnBrk="0" fontAlgn="base" hangingPunct="0">
        <a:spcBef>
          <a:spcPct val="20000"/>
        </a:spcBef>
        <a:spcAft>
          <a:spcPct val="0"/>
        </a:spcAft>
        <a:buSzPct val="100000"/>
        <a:buChar char="•"/>
        <a:defRPr>
          <a:solidFill>
            <a:schemeClr val="tx1"/>
          </a:solidFill>
          <a:latin typeface="+mn-lt"/>
        </a:defRPr>
      </a:lvl5pPr>
      <a:lvl6pPr marL="2514600" indent="-228600" algn="l" rtl="0" eaLnBrk="0" fontAlgn="base" hangingPunct="0">
        <a:spcBef>
          <a:spcPct val="20000"/>
        </a:spcBef>
        <a:spcAft>
          <a:spcPct val="0"/>
        </a:spcAft>
        <a:buSzPct val="100000"/>
        <a:buChar char="•"/>
        <a:defRPr>
          <a:solidFill>
            <a:schemeClr val="tx1"/>
          </a:solidFill>
          <a:latin typeface="+mn-lt"/>
        </a:defRPr>
      </a:lvl6pPr>
      <a:lvl7pPr marL="2971800" indent="-228600" algn="l" rtl="0" eaLnBrk="0" fontAlgn="base" hangingPunct="0">
        <a:spcBef>
          <a:spcPct val="20000"/>
        </a:spcBef>
        <a:spcAft>
          <a:spcPct val="0"/>
        </a:spcAft>
        <a:buSzPct val="100000"/>
        <a:buChar char="•"/>
        <a:defRPr>
          <a:solidFill>
            <a:schemeClr val="tx1"/>
          </a:solidFill>
          <a:latin typeface="+mn-lt"/>
        </a:defRPr>
      </a:lvl7pPr>
      <a:lvl8pPr marL="3429000" indent="-228600" algn="l" rtl="0" eaLnBrk="0" fontAlgn="base" hangingPunct="0">
        <a:spcBef>
          <a:spcPct val="20000"/>
        </a:spcBef>
        <a:spcAft>
          <a:spcPct val="0"/>
        </a:spcAft>
        <a:buSzPct val="100000"/>
        <a:buChar char="•"/>
        <a:defRPr>
          <a:solidFill>
            <a:schemeClr val="tx1"/>
          </a:solidFill>
          <a:latin typeface="+mn-lt"/>
        </a:defRPr>
      </a:lvl8pPr>
      <a:lvl9pPr marL="3886200" indent="-228600" algn="l" rtl="0" eaLnBrk="0" fontAlgn="base" hangingPunct="0">
        <a:spcBef>
          <a:spcPct val="20000"/>
        </a:spcBef>
        <a:spcAft>
          <a:spcPct val="0"/>
        </a:spcAft>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Picture 103" descr="Masthead11_17_RGB6"/>
          <p:cNvPicPr>
            <a:picLocks noChangeAspect="1" noChangeArrowheads="1"/>
          </p:cNvPicPr>
          <p:nvPr/>
        </p:nvPicPr>
        <p:blipFill>
          <a:blip r:embed="rId13"/>
          <a:srcRect/>
          <a:stretch>
            <a:fillRect/>
          </a:stretch>
        </p:blipFill>
        <p:spPr bwMode="auto">
          <a:xfrm>
            <a:off x="0" y="0"/>
            <a:ext cx="9145588" cy="1711325"/>
          </a:xfrm>
          <a:prstGeom prst="rect">
            <a:avLst/>
          </a:prstGeom>
          <a:noFill/>
          <a:ln w="9525">
            <a:noFill/>
            <a:miter lim="800000"/>
            <a:headEnd/>
            <a:tailEnd/>
          </a:ln>
        </p:spPr>
      </p:pic>
      <p:sp>
        <p:nvSpPr>
          <p:cNvPr id="41987" name="Rectangle 29"/>
          <p:cNvSpPr>
            <a:spLocks noGrp="1" noChangeArrowheads="1"/>
          </p:cNvSpPr>
          <p:nvPr>
            <p:ph type="body" idx="1"/>
          </p:nvPr>
        </p:nvSpPr>
        <p:spPr bwMode="gray">
          <a:xfrm>
            <a:off x="307975" y="1905000"/>
            <a:ext cx="8467725" cy="4419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65"/>
          <p:cNvSpPr>
            <a:spLocks noGrp="1" noChangeArrowheads="1"/>
          </p:cNvSpPr>
          <p:nvPr>
            <p:ph type="title"/>
          </p:nvPr>
        </p:nvSpPr>
        <p:spPr bwMode="gray">
          <a:xfrm>
            <a:off x="477838" y="546100"/>
            <a:ext cx="8370887"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095" r:id="rId1"/>
    <p:sldLayoutId id="2147490021" r:id="rId2"/>
    <p:sldLayoutId id="2147490022" r:id="rId3"/>
    <p:sldLayoutId id="2147490023" r:id="rId4"/>
    <p:sldLayoutId id="2147490024" r:id="rId5"/>
    <p:sldLayoutId id="2147490025" r:id="rId6"/>
    <p:sldLayoutId id="2147490026" r:id="rId7"/>
    <p:sldLayoutId id="2147490027" r:id="rId8"/>
    <p:sldLayoutId id="2147490028" r:id="rId9"/>
    <p:sldLayoutId id="2147490029" r:id="rId10"/>
    <p:sldLayoutId id="2147490030" r:id="rId11"/>
  </p:sldLayoutIdLst>
  <p:transition spd="slow"/>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eaLnBrk="0" fontAlgn="base" hangingPunct="0">
        <a:spcBef>
          <a:spcPct val="0"/>
        </a:spcBef>
        <a:spcAft>
          <a:spcPct val="0"/>
        </a:spcAft>
        <a:defRPr sz="3200">
          <a:solidFill>
            <a:schemeClr val="bg1"/>
          </a:solidFill>
          <a:latin typeface="Arial" charset="0"/>
        </a:defRPr>
      </a:lvl6pPr>
      <a:lvl7pPr marL="914400" algn="l" rtl="0" eaLnBrk="0" fontAlgn="base" hangingPunct="0">
        <a:spcBef>
          <a:spcPct val="0"/>
        </a:spcBef>
        <a:spcAft>
          <a:spcPct val="0"/>
        </a:spcAft>
        <a:defRPr sz="3200">
          <a:solidFill>
            <a:schemeClr val="bg1"/>
          </a:solidFill>
          <a:latin typeface="Arial" charset="0"/>
        </a:defRPr>
      </a:lvl7pPr>
      <a:lvl8pPr marL="1371600" algn="l" rtl="0" eaLnBrk="0" fontAlgn="base" hangingPunct="0">
        <a:spcBef>
          <a:spcPct val="0"/>
        </a:spcBef>
        <a:spcAft>
          <a:spcPct val="0"/>
        </a:spcAft>
        <a:defRPr sz="3200">
          <a:solidFill>
            <a:schemeClr val="bg1"/>
          </a:solidFill>
          <a:latin typeface="Arial" charset="0"/>
        </a:defRPr>
      </a:lvl8pPr>
      <a:lvl9pPr marL="1828800" algn="l" rtl="0" eaLnBrk="0" fontAlgn="base" hangingPunct="0">
        <a:spcBef>
          <a:spcPct val="0"/>
        </a:spcBef>
        <a:spcAft>
          <a:spcPct val="0"/>
        </a:spcAft>
        <a:defRPr sz="3200">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600">
          <a:solidFill>
            <a:schemeClr val="tx1"/>
          </a:solidFill>
          <a:latin typeface="+mn-lt"/>
        </a:defRPr>
      </a:lvl2pPr>
      <a:lvl3pPr marL="858838" indent="-168275" algn="l" rtl="0" eaLnBrk="0" fontAlgn="base" hangingPunct="0">
        <a:spcBef>
          <a:spcPct val="20000"/>
        </a:spcBef>
        <a:spcAft>
          <a:spcPct val="0"/>
        </a:spcAft>
        <a:buClr>
          <a:schemeClr val="tx1"/>
        </a:buClr>
        <a:buChar char="•"/>
        <a:defRPr sz="2200">
          <a:solidFill>
            <a:schemeClr val="tx1"/>
          </a:solidFill>
          <a:latin typeface="+mn-lt"/>
        </a:defRPr>
      </a:lvl3pPr>
      <a:lvl4pPr marL="1200150" indent="-227013" algn="l" rtl="0" eaLnBrk="0" fontAlgn="base" hangingPunct="0">
        <a:spcBef>
          <a:spcPct val="20000"/>
        </a:spcBef>
        <a:spcAft>
          <a:spcPct val="0"/>
        </a:spcAft>
        <a:buClr>
          <a:schemeClr val="tx1"/>
        </a:buClr>
        <a:buChar char="–"/>
        <a:defRPr sz="2000">
          <a:solidFill>
            <a:schemeClr val="tx1"/>
          </a:solidFill>
          <a:latin typeface="+mn-lt"/>
        </a:defRPr>
      </a:lvl4pPr>
      <a:lvl5pPr marL="1481138" indent="-166688" algn="l" rtl="0" eaLnBrk="0" fontAlgn="base" hangingPunct="0">
        <a:spcBef>
          <a:spcPct val="20000"/>
        </a:spcBef>
        <a:spcAft>
          <a:spcPct val="0"/>
        </a:spcAft>
        <a:buClr>
          <a:schemeClr val="tx1"/>
        </a:buClr>
        <a:buChar char="•"/>
        <a:defRPr sz="2000">
          <a:solidFill>
            <a:schemeClr val="tx1"/>
          </a:solidFill>
          <a:latin typeface="+mn-lt"/>
        </a:defRPr>
      </a:lvl5pPr>
      <a:lvl6pPr marL="1938338" indent="-166688" algn="l" rtl="0" eaLnBrk="0" fontAlgn="base" hangingPunct="0">
        <a:spcBef>
          <a:spcPct val="20000"/>
        </a:spcBef>
        <a:spcAft>
          <a:spcPct val="0"/>
        </a:spcAft>
        <a:buClr>
          <a:schemeClr val="tx1"/>
        </a:buClr>
        <a:buChar char="•"/>
        <a:defRPr sz="2000">
          <a:solidFill>
            <a:schemeClr val="tx1"/>
          </a:solidFill>
          <a:latin typeface="+mn-lt"/>
        </a:defRPr>
      </a:lvl6pPr>
      <a:lvl7pPr marL="2395538" indent="-166688" algn="l" rtl="0" eaLnBrk="0" fontAlgn="base" hangingPunct="0">
        <a:spcBef>
          <a:spcPct val="20000"/>
        </a:spcBef>
        <a:spcAft>
          <a:spcPct val="0"/>
        </a:spcAft>
        <a:buClr>
          <a:schemeClr val="tx1"/>
        </a:buClr>
        <a:buChar char="•"/>
        <a:defRPr sz="2000">
          <a:solidFill>
            <a:schemeClr val="tx1"/>
          </a:solidFill>
          <a:latin typeface="+mn-lt"/>
        </a:defRPr>
      </a:lvl7pPr>
      <a:lvl8pPr marL="2852738" indent="-166688" algn="l" rtl="0" eaLnBrk="0" fontAlgn="base" hangingPunct="0">
        <a:spcBef>
          <a:spcPct val="20000"/>
        </a:spcBef>
        <a:spcAft>
          <a:spcPct val="0"/>
        </a:spcAft>
        <a:buClr>
          <a:schemeClr val="tx1"/>
        </a:buClr>
        <a:buChar char="•"/>
        <a:defRPr sz="2000">
          <a:solidFill>
            <a:schemeClr val="tx1"/>
          </a:solidFill>
          <a:latin typeface="+mn-lt"/>
        </a:defRPr>
      </a:lvl8pPr>
      <a:lvl9pPr marL="3309938" indent="-166688"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12"/>
          <p:cNvSpPr>
            <a:spLocks noGrp="1" noChangeArrowheads="1"/>
          </p:cNvSpPr>
          <p:nvPr>
            <p:ph type="title"/>
          </p:nvPr>
        </p:nvSpPr>
        <p:spPr bwMode="auto">
          <a:xfrm>
            <a:off x="171450" y="188913"/>
            <a:ext cx="8728075"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13"/>
          <p:cNvSpPr>
            <a:spLocks noGrp="1" noChangeArrowheads="1"/>
          </p:cNvSpPr>
          <p:nvPr>
            <p:ph type="body" idx="1"/>
          </p:nvPr>
        </p:nvSpPr>
        <p:spPr bwMode="auto">
          <a:xfrm>
            <a:off x="285750" y="1143000"/>
            <a:ext cx="8572500" cy="463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683418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rgbClr val="404545"/>
                </a:solidFill>
                <a:latin typeface="+mj-lt"/>
                <a:cs typeface="Arial" charset="0"/>
              </a:defRPr>
            </a:lvl1pPr>
          </a:lstStyle>
          <a:p>
            <a:pPr>
              <a:defRPr/>
            </a:pPr>
            <a:fld id="{D7B980CD-D609-4553-BBB8-7B5368E3CD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096" r:id="rId1"/>
    <p:sldLayoutId id="2147490097" r:id="rId2"/>
    <p:sldLayoutId id="2147490098" r:id="rId3"/>
    <p:sldLayoutId id="2147490099" r:id="rId4"/>
    <p:sldLayoutId id="2147490100" r:id="rId5"/>
    <p:sldLayoutId id="2147490101" r:id="rId6"/>
    <p:sldLayoutId id="2147490102" r:id="rId7"/>
    <p:sldLayoutId id="2147490103" r:id="rId8"/>
    <p:sldLayoutId id="2147490104" r:id="rId9"/>
    <p:sldLayoutId id="2147490105" r:id="rId10"/>
    <p:sldLayoutId id="2147490106" r:id="rId11"/>
    <p:sldLayoutId id="2147490107" r:id="rId12"/>
  </p:sldLayoutIdLst>
  <p:transition/>
  <p:hf hdr="0" ftr="0" dt="0"/>
  <p:txStyles>
    <p:titleStyle>
      <a:lvl1pPr algn="l" rtl="0" eaLnBrk="0" fontAlgn="base" hangingPunct="0">
        <a:spcBef>
          <a:spcPct val="0"/>
        </a:spcBef>
        <a:spcAft>
          <a:spcPct val="0"/>
        </a:spcAft>
        <a:defRPr sz="2800">
          <a:solidFill>
            <a:srgbClr val="61C250"/>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p:titleStyle>
    <p:bodyStyle>
      <a:lvl1pPr marL="342900" indent="-342900" algn="l" rtl="0" eaLnBrk="0" fontAlgn="base" hangingPunct="0">
        <a:spcBef>
          <a:spcPct val="20000"/>
        </a:spcBef>
        <a:spcAft>
          <a:spcPct val="0"/>
        </a:spcAft>
        <a:buSzPct val="55000"/>
        <a:buFont typeface="Wingdings" pitchFamily="2" charset="2"/>
        <a:buChar char="n"/>
        <a:defRPr sz="2200">
          <a:solidFill>
            <a:schemeClr val="bg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bg2"/>
          </a:solidFill>
          <a:latin typeface="+mn-lt"/>
          <a:cs typeface="+mn-cs"/>
        </a:defRPr>
      </a:lvl2pPr>
      <a:lvl3pPr marL="1143000" indent="-228600" algn="l" rtl="0" eaLnBrk="0" fontAlgn="base" hangingPunct="0">
        <a:spcBef>
          <a:spcPct val="20000"/>
        </a:spcBef>
        <a:spcAft>
          <a:spcPct val="0"/>
        </a:spcAft>
        <a:buSzPct val="55000"/>
        <a:buFont typeface="Wingdings" pitchFamily="2" charset="2"/>
        <a:buChar char="n"/>
        <a:defRPr sz="2400">
          <a:solidFill>
            <a:schemeClr val="bg2"/>
          </a:solidFill>
          <a:latin typeface="+mn-lt"/>
          <a:cs typeface="+mn-cs"/>
        </a:defRPr>
      </a:lvl3pPr>
      <a:lvl4pPr marL="1600200" indent="-228600" algn="l" rtl="0" eaLnBrk="0" fontAlgn="base" hangingPunct="0">
        <a:spcBef>
          <a:spcPct val="20000"/>
        </a:spcBef>
        <a:spcAft>
          <a:spcPct val="0"/>
        </a:spcAft>
        <a:buFont typeface="Times" pitchFamily="18" charset="0"/>
        <a:buChar char="–"/>
        <a:defRPr sz="1600">
          <a:solidFill>
            <a:schemeClr val="bg2"/>
          </a:solidFill>
          <a:latin typeface="+mn-lt"/>
          <a:cs typeface="+mn-cs"/>
        </a:defRPr>
      </a:lvl4pPr>
      <a:lvl5pPr marL="2057400" indent="-228600" algn="l" rtl="0" eaLnBrk="0" fontAlgn="base" hangingPunct="0">
        <a:spcBef>
          <a:spcPct val="20000"/>
        </a:spcBef>
        <a:spcAft>
          <a:spcPct val="0"/>
        </a:spcAft>
        <a:buFont typeface="Times" pitchFamily="18" charset="0"/>
        <a:buChar char="»"/>
        <a:defRPr sz="1400">
          <a:solidFill>
            <a:schemeClr val="bg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Rectangle 12"/>
          <p:cNvSpPr>
            <a:spLocks noGrp="1" noChangeArrowheads="1"/>
          </p:cNvSpPr>
          <p:nvPr>
            <p:ph type="title"/>
          </p:nvPr>
        </p:nvSpPr>
        <p:spPr bwMode="auto">
          <a:xfrm>
            <a:off x="171450" y="188913"/>
            <a:ext cx="8728075"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Rectangle 13"/>
          <p:cNvSpPr>
            <a:spLocks noGrp="1" noChangeArrowheads="1"/>
          </p:cNvSpPr>
          <p:nvPr>
            <p:ph type="body" idx="1"/>
          </p:nvPr>
        </p:nvSpPr>
        <p:spPr bwMode="auto">
          <a:xfrm>
            <a:off x="285750" y="1143000"/>
            <a:ext cx="8572500" cy="463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683418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rgbClr val="404545"/>
                </a:solidFill>
                <a:latin typeface="+mj-lt"/>
                <a:cs typeface="Arial" charset="0"/>
              </a:defRPr>
            </a:lvl1pPr>
          </a:lstStyle>
          <a:p>
            <a:pPr>
              <a:defRPr/>
            </a:pPr>
            <a:fld id="{4D0ED379-5C1E-4CB2-B47F-BE91485EB0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108" r:id="rId1"/>
    <p:sldLayoutId id="2147490109" r:id="rId2"/>
    <p:sldLayoutId id="2147490110" r:id="rId3"/>
    <p:sldLayoutId id="2147490111" r:id="rId4"/>
    <p:sldLayoutId id="2147490112" r:id="rId5"/>
    <p:sldLayoutId id="2147490113" r:id="rId6"/>
    <p:sldLayoutId id="2147490114" r:id="rId7"/>
    <p:sldLayoutId id="2147490115" r:id="rId8"/>
    <p:sldLayoutId id="2147490116" r:id="rId9"/>
    <p:sldLayoutId id="2147490117" r:id="rId10"/>
    <p:sldLayoutId id="2147490118" r:id="rId11"/>
    <p:sldLayoutId id="2147490119" r:id="rId12"/>
  </p:sldLayoutIdLst>
  <p:transition/>
  <p:hf hdr="0" ftr="0" dt="0"/>
  <p:txStyles>
    <p:titleStyle>
      <a:lvl1pPr algn="l" rtl="0" eaLnBrk="0" fontAlgn="base" hangingPunct="0">
        <a:spcBef>
          <a:spcPct val="0"/>
        </a:spcBef>
        <a:spcAft>
          <a:spcPct val="0"/>
        </a:spcAft>
        <a:defRPr sz="2800">
          <a:solidFill>
            <a:srgbClr val="61C250"/>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p:titleStyle>
    <p:bodyStyle>
      <a:lvl1pPr marL="342900" indent="-342900" algn="l" rtl="0" eaLnBrk="0" fontAlgn="base" hangingPunct="0">
        <a:spcBef>
          <a:spcPct val="20000"/>
        </a:spcBef>
        <a:spcAft>
          <a:spcPct val="0"/>
        </a:spcAft>
        <a:buSzPct val="55000"/>
        <a:buFont typeface="Wingdings" pitchFamily="2" charset="2"/>
        <a:buChar char="n"/>
        <a:defRPr sz="2200">
          <a:solidFill>
            <a:schemeClr val="bg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bg2"/>
          </a:solidFill>
          <a:latin typeface="+mn-lt"/>
          <a:cs typeface="+mn-cs"/>
        </a:defRPr>
      </a:lvl2pPr>
      <a:lvl3pPr marL="1143000" indent="-228600" algn="l" rtl="0" eaLnBrk="0" fontAlgn="base" hangingPunct="0">
        <a:spcBef>
          <a:spcPct val="20000"/>
        </a:spcBef>
        <a:spcAft>
          <a:spcPct val="0"/>
        </a:spcAft>
        <a:buSzPct val="55000"/>
        <a:buFont typeface="Wingdings" pitchFamily="2" charset="2"/>
        <a:buChar char="n"/>
        <a:defRPr sz="2400">
          <a:solidFill>
            <a:schemeClr val="bg2"/>
          </a:solidFill>
          <a:latin typeface="+mn-lt"/>
          <a:cs typeface="+mn-cs"/>
        </a:defRPr>
      </a:lvl3pPr>
      <a:lvl4pPr marL="1600200" indent="-228600" algn="l" rtl="0" eaLnBrk="0" fontAlgn="base" hangingPunct="0">
        <a:spcBef>
          <a:spcPct val="20000"/>
        </a:spcBef>
        <a:spcAft>
          <a:spcPct val="0"/>
        </a:spcAft>
        <a:buFont typeface="Times" pitchFamily="18" charset="0"/>
        <a:buChar char="–"/>
        <a:defRPr sz="1600">
          <a:solidFill>
            <a:schemeClr val="bg2"/>
          </a:solidFill>
          <a:latin typeface="+mn-lt"/>
          <a:cs typeface="+mn-cs"/>
        </a:defRPr>
      </a:lvl4pPr>
      <a:lvl5pPr marL="2057400" indent="-228600" algn="l" rtl="0" eaLnBrk="0" fontAlgn="base" hangingPunct="0">
        <a:spcBef>
          <a:spcPct val="20000"/>
        </a:spcBef>
        <a:spcAft>
          <a:spcPct val="0"/>
        </a:spcAft>
        <a:buFont typeface="Times" pitchFamily="18" charset="0"/>
        <a:buChar char="»"/>
        <a:defRPr sz="1400">
          <a:solidFill>
            <a:schemeClr val="bg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803275" y="1123950"/>
            <a:ext cx="7772400" cy="950913"/>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Click to edit Master title style</a:t>
            </a:r>
            <a:br>
              <a:rPr lang="en-US" smtClean="0"/>
            </a:br>
            <a:r>
              <a:rPr lang="en-US" smtClean="0"/>
              <a:t>second line</a:t>
            </a:r>
          </a:p>
        </p:txBody>
      </p:sp>
      <p:sp>
        <p:nvSpPr>
          <p:cNvPr id="45059" name="Rectangle 3"/>
          <p:cNvSpPr>
            <a:spLocks noGrp="1" noChangeArrowheads="1"/>
          </p:cNvSpPr>
          <p:nvPr>
            <p:ph type="body" idx="1"/>
          </p:nvPr>
        </p:nvSpPr>
        <p:spPr bwMode="auto">
          <a:xfrm>
            <a:off x="803275" y="2189163"/>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p:nvSpPr>
        <p:spPr bwMode="auto">
          <a:xfrm>
            <a:off x="809625" y="2090738"/>
            <a:ext cx="7772400" cy="0"/>
          </a:xfrm>
          <a:prstGeom prst="line">
            <a:avLst/>
          </a:prstGeom>
          <a:noFill/>
          <a:ln w="12700">
            <a:solidFill>
              <a:schemeClr val="tx1"/>
            </a:solidFill>
            <a:round/>
            <a:headEnd/>
            <a:tailEnd/>
          </a:ln>
          <a:effectLst/>
        </p:spPr>
        <p:txBody>
          <a:bodyPr wrap="none" anchor="ctr"/>
          <a:lstStyle/>
          <a:p>
            <a:pPr eaLnBrk="0" hangingPunct="0">
              <a:defRPr/>
            </a:pPr>
            <a:endParaRPr lang="en-US" sz="1600">
              <a:solidFill>
                <a:srgbClr val="000000"/>
              </a:solidFill>
              <a:latin typeface="FranklinGothic" charset="0"/>
            </a:endParaRPr>
          </a:p>
        </p:txBody>
      </p:sp>
      <p:pic>
        <p:nvPicPr>
          <p:cNvPr id="45061" name="Picture 10" descr="emarketer_logo_small"/>
          <p:cNvPicPr>
            <a:picLocks noChangeAspect="1" noChangeArrowheads="1"/>
          </p:cNvPicPr>
          <p:nvPr/>
        </p:nvPicPr>
        <p:blipFill>
          <a:blip r:embed="rId15"/>
          <a:srcRect/>
          <a:stretch>
            <a:fillRect/>
          </a:stretch>
        </p:blipFill>
        <p:spPr bwMode="auto">
          <a:xfrm>
            <a:off x="6858000" y="152400"/>
            <a:ext cx="209708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031" r:id="rId1"/>
    <p:sldLayoutId id="2147490032" r:id="rId2"/>
    <p:sldLayoutId id="2147490033" r:id="rId3"/>
    <p:sldLayoutId id="2147490034" r:id="rId4"/>
    <p:sldLayoutId id="2147490035" r:id="rId5"/>
    <p:sldLayoutId id="2147490036" r:id="rId6"/>
    <p:sldLayoutId id="2147490037" r:id="rId7"/>
    <p:sldLayoutId id="2147490038" r:id="rId8"/>
    <p:sldLayoutId id="2147490039" r:id="rId9"/>
    <p:sldLayoutId id="2147490040" r:id="rId10"/>
    <p:sldLayoutId id="2147490041" r:id="rId11"/>
    <p:sldLayoutId id="2147490042" r:id="rId12"/>
    <p:sldLayoutId id="2147490043" r:id="rId13"/>
  </p:sldLayoutIdLst>
  <p:txStyles>
    <p:titleStyle>
      <a:lvl1pPr algn="l" rtl="0" eaLnBrk="0" fontAlgn="base" hangingPunct="0">
        <a:lnSpc>
          <a:spcPct val="80000"/>
        </a:lnSpc>
        <a:spcBef>
          <a:spcPct val="0"/>
        </a:spcBef>
        <a:spcAft>
          <a:spcPct val="0"/>
        </a:spcAft>
        <a:defRPr sz="3200">
          <a:solidFill>
            <a:schemeClr val="tx2"/>
          </a:solidFill>
          <a:latin typeface="+mj-lt"/>
          <a:ea typeface="+mj-ea"/>
          <a:cs typeface="+mj-cs"/>
        </a:defRPr>
      </a:lvl1pPr>
      <a:lvl2pPr algn="l" rtl="0" eaLnBrk="0" fontAlgn="base" hangingPunct="0">
        <a:lnSpc>
          <a:spcPct val="80000"/>
        </a:lnSpc>
        <a:spcBef>
          <a:spcPct val="0"/>
        </a:spcBef>
        <a:spcAft>
          <a:spcPct val="0"/>
        </a:spcAft>
        <a:defRPr sz="3200">
          <a:solidFill>
            <a:schemeClr val="tx2"/>
          </a:solidFill>
          <a:latin typeface="Helvetica 95 Black" charset="0"/>
        </a:defRPr>
      </a:lvl2pPr>
      <a:lvl3pPr algn="l" rtl="0" eaLnBrk="0" fontAlgn="base" hangingPunct="0">
        <a:lnSpc>
          <a:spcPct val="80000"/>
        </a:lnSpc>
        <a:spcBef>
          <a:spcPct val="0"/>
        </a:spcBef>
        <a:spcAft>
          <a:spcPct val="0"/>
        </a:spcAft>
        <a:defRPr sz="3200">
          <a:solidFill>
            <a:schemeClr val="tx2"/>
          </a:solidFill>
          <a:latin typeface="Helvetica 95 Black" charset="0"/>
        </a:defRPr>
      </a:lvl3pPr>
      <a:lvl4pPr algn="l" rtl="0" eaLnBrk="0" fontAlgn="base" hangingPunct="0">
        <a:lnSpc>
          <a:spcPct val="80000"/>
        </a:lnSpc>
        <a:spcBef>
          <a:spcPct val="0"/>
        </a:spcBef>
        <a:spcAft>
          <a:spcPct val="0"/>
        </a:spcAft>
        <a:defRPr sz="3200">
          <a:solidFill>
            <a:schemeClr val="tx2"/>
          </a:solidFill>
          <a:latin typeface="Helvetica 95 Black" charset="0"/>
        </a:defRPr>
      </a:lvl4pPr>
      <a:lvl5pPr algn="l" rtl="0" eaLnBrk="0" fontAlgn="base" hangingPunct="0">
        <a:lnSpc>
          <a:spcPct val="80000"/>
        </a:lnSpc>
        <a:spcBef>
          <a:spcPct val="0"/>
        </a:spcBef>
        <a:spcAft>
          <a:spcPct val="0"/>
        </a:spcAft>
        <a:defRPr sz="3200">
          <a:solidFill>
            <a:schemeClr val="tx2"/>
          </a:solidFill>
          <a:latin typeface="Helvetica 95 Black" charset="0"/>
        </a:defRPr>
      </a:lvl5pPr>
      <a:lvl6pPr marL="457200" algn="l" rtl="0" eaLnBrk="0" fontAlgn="base" hangingPunct="0">
        <a:lnSpc>
          <a:spcPct val="80000"/>
        </a:lnSpc>
        <a:spcBef>
          <a:spcPct val="0"/>
        </a:spcBef>
        <a:spcAft>
          <a:spcPct val="0"/>
        </a:spcAft>
        <a:defRPr sz="3200">
          <a:solidFill>
            <a:schemeClr val="tx2"/>
          </a:solidFill>
          <a:latin typeface="Helvetica 95 Black" charset="0"/>
        </a:defRPr>
      </a:lvl6pPr>
      <a:lvl7pPr marL="914400" algn="l" rtl="0" eaLnBrk="0" fontAlgn="base" hangingPunct="0">
        <a:lnSpc>
          <a:spcPct val="80000"/>
        </a:lnSpc>
        <a:spcBef>
          <a:spcPct val="0"/>
        </a:spcBef>
        <a:spcAft>
          <a:spcPct val="0"/>
        </a:spcAft>
        <a:defRPr sz="3200">
          <a:solidFill>
            <a:schemeClr val="tx2"/>
          </a:solidFill>
          <a:latin typeface="Helvetica 95 Black" charset="0"/>
        </a:defRPr>
      </a:lvl7pPr>
      <a:lvl8pPr marL="1371600" algn="l" rtl="0" eaLnBrk="0" fontAlgn="base" hangingPunct="0">
        <a:lnSpc>
          <a:spcPct val="80000"/>
        </a:lnSpc>
        <a:spcBef>
          <a:spcPct val="0"/>
        </a:spcBef>
        <a:spcAft>
          <a:spcPct val="0"/>
        </a:spcAft>
        <a:defRPr sz="3200">
          <a:solidFill>
            <a:schemeClr val="tx2"/>
          </a:solidFill>
          <a:latin typeface="Helvetica 95 Black" charset="0"/>
        </a:defRPr>
      </a:lvl8pPr>
      <a:lvl9pPr marL="1828800" algn="l" rtl="0" eaLnBrk="0" fontAlgn="base" hangingPunct="0">
        <a:lnSpc>
          <a:spcPct val="80000"/>
        </a:lnSpc>
        <a:spcBef>
          <a:spcPct val="0"/>
        </a:spcBef>
        <a:spcAft>
          <a:spcPct val="0"/>
        </a:spcAft>
        <a:defRPr sz="3200">
          <a:solidFill>
            <a:schemeClr val="tx2"/>
          </a:solidFill>
          <a:latin typeface="Helvetica 95 Black" charset="0"/>
        </a:defRPr>
      </a:lvl9pPr>
    </p:titleStyle>
    <p:bodyStyle>
      <a:lvl1pPr marL="342900" indent="-342900" algn="l" rtl="0" eaLnBrk="0" fontAlgn="base" hangingPunct="0">
        <a:spcBef>
          <a:spcPct val="20000"/>
        </a:spcBef>
        <a:spcAft>
          <a:spcPct val="0"/>
        </a:spcAft>
        <a:buSzPct val="100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400">
          <a:solidFill>
            <a:schemeClr val="tx1"/>
          </a:solidFill>
          <a:latin typeface="+mn-lt"/>
        </a:defRPr>
      </a:lvl2pPr>
      <a:lvl3pPr marL="1143000" indent="-228600" algn="l" rtl="0" eaLnBrk="0" fontAlgn="base" hangingPunct="0">
        <a:spcBef>
          <a:spcPct val="20000"/>
        </a:spcBef>
        <a:spcAft>
          <a:spcPct val="0"/>
        </a:spcAft>
        <a:buSzPct val="100000"/>
        <a:buChar char="•"/>
        <a:defRPr sz="2000">
          <a:solidFill>
            <a:schemeClr val="tx1"/>
          </a:solidFill>
          <a:latin typeface="+mn-lt"/>
        </a:defRPr>
      </a:lvl3pPr>
      <a:lvl4pPr marL="1600200" indent="-228600" algn="l" rtl="0" eaLnBrk="0" fontAlgn="base" hangingPunct="0">
        <a:spcBef>
          <a:spcPct val="20000"/>
        </a:spcBef>
        <a:spcAft>
          <a:spcPct val="0"/>
        </a:spcAft>
        <a:buSzPct val="100000"/>
        <a:buChar char="–"/>
        <a:defRPr>
          <a:solidFill>
            <a:schemeClr val="tx1"/>
          </a:solidFill>
          <a:latin typeface="+mn-lt"/>
        </a:defRPr>
      </a:lvl4pPr>
      <a:lvl5pPr marL="2057400" indent="-228600" algn="l" rtl="0" eaLnBrk="0" fontAlgn="base" hangingPunct="0">
        <a:spcBef>
          <a:spcPct val="20000"/>
        </a:spcBef>
        <a:spcAft>
          <a:spcPct val="0"/>
        </a:spcAft>
        <a:buSzPct val="100000"/>
        <a:buChar char="•"/>
        <a:defRPr>
          <a:solidFill>
            <a:schemeClr val="tx1"/>
          </a:solidFill>
          <a:latin typeface="+mn-lt"/>
        </a:defRPr>
      </a:lvl5pPr>
      <a:lvl6pPr marL="2514600" indent="-228600" algn="l" rtl="0" eaLnBrk="0" fontAlgn="base" hangingPunct="0">
        <a:spcBef>
          <a:spcPct val="20000"/>
        </a:spcBef>
        <a:spcAft>
          <a:spcPct val="0"/>
        </a:spcAft>
        <a:buSzPct val="100000"/>
        <a:buChar char="•"/>
        <a:defRPr>
          <a:solidFill>
            <a:schemeClr val="tx1"/>
          </a:solidFill>
          <a:latin typeface="+mn-lt"/>
        </a:defRPr>
      </a:lvl6pPr>
      <a:lvl7pPr marL="2971800" indent="-228600" algn="l" rtl="0" eaLnBrk="0" fontAlgn="base" hangingPunct="0">
        <a:spcBef>
          <a:spcPct val="20000"/>
        </a:spcBef>
        <a:spcAft>
          <a:spcPct val="0"/>
        </a:spcAft>
        <a:buSzPct val="100000"/>
        <a:buChar char="•"/>
        <a:defRPr>
          <a:solidFill>
            <a:schemeClr val="tx1"/>
          </a:solidFill>
          <a:latin typeface="+mn-lt"/>
        </a:defRPr>
      </a:lvl7pPr>
      <a:lvl8pPr marL="3429000" indent="-228600" algn="l" rtl="0" eaLnBrk="0" fontAlgn="base" hangingPunct="0">
        <a:spcBef>
          <a:spcPct val="20000"/>
        </a:spcBef>
        <a:spcAft>
          <a:spcPct val="0"/>
        </a:spcAft>
        <a:buSzPct val="100000"/>
        <a:buChar char="•"/>
        <a:defRPr>
          <a:solidFill>
            <a:schemeClr val="tx1"/>
          </a:solidFill>
          <a:latin typeface="+mn-lt"/>
        </a:defRPr>
      </a:lvl8pPr>
      <a:lvl9pPr marL="3886200" indent="-228600" algn="l" rtl="0" eaLnBrk="0" fontAlgn="base" hangingPunct="0">
        <a:spcBef>
          <a:spcPct val="20000"/>
        </a:spcBef>
        <a:spcAft>
          <a:spcPct val="0"/>
        </a:spcAft>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103" descr="Masthead11_17_RGB6"/>
          <p:cNvPicPr>
            <a:picLocks noChangeAspect="1" noChangeArrowheads="1"/>
          </p:cNvPicPr>
          <p:nvPr/>
        </p:nvPicPr>
        <p:blipFill>
          <a:blip r:embed="rId15"/>
          <a:srcRect/>
          <a:stretch>
            <a:fillRect/>
          </a:stretch>
        </p:blipFill>
        <p:spPr bwMode="auto">
          <a:xfrm>
            <a:off x="0" y="0"/>
            <a:ext cx="9145588" cy="1711325"/>
          </a:xfrm>
          <a:prstGeom prst="rect">
            <a:avLst/>
          </a:prstGeom>
          <a:noFill/>
          <a:ln w="9525">
            <a:noFill/>
            <a:miter lim="800000"/>
            <a:headEnd/>
            <a:tailEnd/>
          </a:ln>
        </p:spPr>
      </p:pic>
      <p:sp>
        <p:nvSpPr>
          <p:cNvPr id="29699" name="Rectangle 29"/>
          <p:cNvSpPr>
            <a:spLocks noGrp="1" noChangeArrowheads="1"/>
          </p:cNvSpPr>
          <p:nvPr>
            <p:ph type="body" idx="1"/>
          </p:nvPr>
        </p:nvSpPr>
        <p:spPr bwMode="gray">
          <a:xfrm>
            <a:off x="307975" y="1905000"/>
            <a:ext cx="8467725" cy="4419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0" name="Rectangle 65"/>
          <p:cNvSpPr>
            <a:spLocks noGrp="1" noChangeArrowheads="1"/>
          </p:cNvSpPr>
          <p:nvPr>
            <p:ph type="title"/>
          </p:nvPr>
        </p:nvSpPr>
        <p:spPr bwMode="gray">
          <a:xfrm>
            <a:off x="477838" y="546100"/>
            <a:ext cx="8370887"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045" r:id="rId1"/>
    <p:sldLayoutId id="2147489922" r:id="rId2"/>
    <p:sldLayoutId id="2147489923" r:id="rId3"/>
    <p:sldLayoutId id="2147489924" r:id="rId4"/>
    <p:sldLayoutId id="2147489925" r:id="rId5"/>
    <p:sldLayoutId id="2147489926" r:id="rId6"/>
    <p:sldLayoutId id="2147489927" r:id="rId7"/>
    <p:sldLayoutId id="2147489928" r:id="rId8"/>
    <p:sldLayoutId id="2147489929" r:id="rId9"/>
    <p:sldLayoutId id="2147489930" r:id="rId10"/>
    <p:sldLayoutId id="2147489931" r:id="rId11"/>
    <p:sldLayoutId id="2147489932" r:id="rId12"/>
    <p:sldLayoutId id="2147489933" r:id="rId13"/>
  </p:sldLayoutIdLst>
  <p:transition spd="slow"/>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eaLnBrk="0" fontAlgn="base" hangingPunct="0">
        <a:spcBef>
          <a:spcPct val="0"/>
        </a:spcBef>
        <a:spcAft>
          <a:spcPct val="0"/>
        </a:spcAft>
        <a:defRPr sz="3200">
          <a:solidFill>
            <a:schemeClr val="bg1"/>
          </a:solidFill>
          <a:latin typeface="Arial" charset="0"/>
        </a:defRPr>
      </a:lvl6pPr>
      <a:lvl7pPr marL="914400" algn="l" rtl="0" eaLnBrk="0" fontAlgn="base" hangingPunct="0">
        <a:spcBef>
          <a:spcPct val="0"/>
        </a:spcBef>
        <a:spcAft>
          <a:spcPct val="0"/>
        </a:spcAft>
        <a:defRPr sz="3200">
          <a:solidFill>
            <a:schemeClr val="bg1"/>
          </a:solidFill>
          <a:latin typeface="Arial" charset="0"/>
        </a:defRPr>
      </a:lvl7pPr>
      <a:lvl8pPr marL="1371600" algn="l" rtl="0" eaLnBrk="0" fontAlgn="base" hangingPunct="0">
        <a:spcBef>
          <a:spcPct val="0"/>
        </a:spcBef>
        <a:spcAft>
          <a:spcPct val="0"/>
        </a:spcAft>
        <a:defRPr sz="3200">
          <a:solidFill>
            <a:schemeClr val="bg1"/>
          </a:solidFill>
          <a:latin typeface="Arial" charset="0"/>
        </a:defRPr>
      </a:lvl8pPr>
      <a:lvl9pPr marL="1828800" algn="l" rtl="0" eaLnBrk="0" fontAlgn="base" hangingPunct="0">
        <a:spcBef>
          <a:spcPct val="0"/>
        </a:spcBef>
        <a:spcAft>
          <a:spcPct val="0"/>
        </a:spcAft>
        <a:defRPr sz="3200">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600">
          <a:solidFill>
            <a:schemeClr val="tx1"/>
          </a:solidFill>
          <a:latin typeface="+mn-lt"/>
        </a:defRPr>
      </a:lvl2pPr>
      <a:lvl3pPr marL="858838" indent="-168275" algn="l" rtl="0" eaLnBrk="0" fontAlgn="base" hangingPunct="0">
        <a:spcBef>
          <a:spcPct val="20000"/>
        </a:spcBef>
        <a:spcAft>
          <a:spcPct val="0"/>
        </a:spcAft>
        <a:buClr>
          <a:schemeClr val="tx1"/>
        </a:buClr>
        <a:buChar char="•"/>
        <a:defRPr sz="2200">
          <a:solidFill>
            <a:schemeClr val="tx1"/>
          </a:solidFill>
          <a:latin typeface="+mn-lt"/>
        </a:defRPr>
      </a:lvl3pPr>
      <a:lvl4pPr marL="1200150" indent="-227013" algn="l" rtl="0" eaLnBrk="0" fontAlgn="base" hangingPunct="0">
        <a:spcBef>
          <a:spcPct val="20000"/>
        </a:spcBef>
        <a:spcAft>
          <a:spcPct val="0"/>
        </a:spcAft>
        <a:buClr>
          <a:schemeClr val="tx1"/>
        </a:buClr>
        <a:buChar char="–"/>
        <a:defRPr sz="2000">
          <a:solidFill>
            <a:schemeClr val="tx1"/>
          </a:solidFill>
          <a:latin typeface="+mn-lt"/>
        </a:defRPr>
      </a:lvl4pPr>
      <a:lvl5pPr marL="1481138" indent="-166688" algn="l" rtl="0" eaLnBrk="0" fontAlgn="base" hangingPunct="0">
        <a:spcBef>
          <a:spcPct val="20000"/>
        </a:spcBef>
        <a:spcAft>
          <a:spcPct val="0"/>
        </a:spcAft>
        <a:buClr>
          <a:schemeClr val="tx1"/>
        </a:buClr>
        <a:buChar char="•"/>
        <a:defRPr sz="2000">
          <a:solidFill>
            <a:schemeClr val="tx1"/>
          </a:solidFill>
          <a:latin typeface="+mn-lt"/>
        </a:defRPr>
      </a:lvl5pPr>
      <a:lvl6pPr marL="1938338" indent="-166688" algn="l" rtl="0" eaLnBrk="0" fontAlgn="base" hangingPunct="0">
        <a:spcBef>
          <a:spcPct val="20000"/>
        </a:spcBef>
        <a:spcAft>
          <a:spcPct val="0"/>
        </a:spcAft>
        <a:buClr>
          <a:schemeClr val="tx1"/>
        </a:buClr>
        <a:buChar char="•"/>
        <a:defRPr sz="2000">
          <a:solidFill>
            <a:schemeClr val="tx1"/>
          </a:solidFill>
          <a:latin typeface="+mn-lt"/>
        </a:defRPr>
      </a:lvl6pPr>
      <a:lvl7pPr marL="2395538" indent="-166688" algn="l" rtl="0" eaLnBrk="0" fontAlgn="base" hangingPunct="0">
        <a:spcBef>
          <a:spcPct val="20000"/>
        </a:spcBef>
        <a:spcAft>
          <a:spcPct val="0"/>
        </a:spcAft>
        <a:buClr>
          <a:schemeClr val="tx1"/>
        </a:buClr>
        <a:buChar char="•"/>
        <a:defRPr sz="2000">
          <a:solidFill>
            <a:schemeClr val="tx1"/>
          </a:solidFill>
          <a:latin typeface="+mn-lt"/>
        </a:defRPr>
      </a:lvl7pPr>
      <a:lvl8pPr marL="2852738" indent="-166688" algn="l" rtl="0" eaLnBrk="0" fontAlgn="base" hangingPunct="0">
        <a:spcBef>
          <a:spcPct val="20000"/>
        </a:spcBef>
        <a:spcAft>
          <a:spcPct val="0"/>
        </a:spcAft>
        <a:buClr>
          <a:schemeClr val="tx1"/>
        </a:buClr>
        <a:buChar char="•"/>
        <a:defRPr sz="2000">
          <a:solidFill>
            <a:schemeClr val="tx1"/>
          </a:solidFill>
          <a:latin typeface="+mn-lt"/>
        </a:defRPr>
      </a:lvl8pPr>
      <a:lvl9pPr marL="3309938" indent="-166688"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104" descr="USTravel_RGB_V"/>
          <p:cNvPicPr>
            <a:picLocks noChangeAspect="1" noChangeArrowheads="1"/>
          </p:cNvPicPr>
          <p:nvPr/>
        </p:nvPicPr>
        <p:blipFill>
          <a:blip r:embed="rId15"/>
          <a:srcRect/>
          <a:stretch>
            <a:fillRect/>
          </a:stretch>
        </p:blipFill>
        <p:spPr bwMode="auto">
          <a:xfrm>
            <a:off x="7691438" y="5827713"/>
            <a:ext cx="1285875" cy="1030287"/>
          </a:xfrm>
          <a:prstGeom prst="rect">
            <a:avLst/>
          </a:prstGeom>
          <a:noFill/>
          <a:ln w="9525">
            <a:noFill/>
            <a:miter lim="800000"/>
            <a:headEnd/>
            <a:tailEnd/>
          </a:ln>
        </p:spPr>
      </p:pic>
      <p:pic>
        <p:nvPicPr>
          <p:cNvPr id="30723" name="Picture 103" descr="Masthead11_17_RGB6"/>
          <p:cNvPicPr>
            <a:picLocks noChangeAspect="1" noChangeArrowheads="1"/>
          </p:cNvPicPr>
          <p:nvPr/>
        </p:nvPicPr>
        <p:blipFill>
          <a:blip r:embed="rId16"/>
          <a:srcRect/>
          <a:stretch>
            <a:fillRect/>
          </a:stretch>
        </p:blipFill>
        <p:spPr bwMode="auto">
          <a:xfrm>
            <a:off x="0" y="0"/>
            <a:ext cx="9145588" cy="1711325"/>
          </a:xfrm>
          <a:prstGeom prst="rect">
            <a:avLst/>
          </a:prstGeom>
          <a:noFill/>
          <a:ln w="9525">
            <a:noFill/>
            <a:miter lim="800000"/>
            <a:headEnd/>
            <a:tailEnd/>
          </a:ln>
        </p:spPr>
      </p:pic>
      <p:sp>
        <p:nvSpPr>
          <p:cNvPr id="30724" name="Rectangle 29"/>
          <p:cNvSpPr>
            <a:spLocks noGrp="1" noChangeArrowheads="1"/>
          </p:cNvSpPr>
          <p:nvPr>
            <p:ph type="body" idx="1"/>
          </p:nvPr>
        </p:nvSpPr>
        <p:spPr bwMode="gray">
          <a:xfrm>
            <a:off x="-434975" y="1857375"/>
            <a:ext cx="8467725" cy="4419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5" name="Rectangle 65"/>
          <p:cNvSpPr>
            <a:spLocks noGrp="1" noChangeArrowheads="1"/>
          </p:cNvSpPr>
          <p:nvPr>
            <p:ph type="title"/>
          </p:nvPr>
        </p:nvSpPr>
        <p:spPr bwMode="gray">
          <a:xfrm>
            <a:off x="477838" y="546100"/>
            <a:ext cx="8370887"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046" r:id="rId1"/>
    <p:sldLayoutId id="2147489934" r:id="rId2"/>
    <p:sldLayoutId id="2147489935" r:id="rId3"/>
    <p:sldLayoutId id="2147489936" r:id="rId4"/>
    <p:sldLayoutId id="2147489937" r:id="rId5"/>
    <p:sldLayoutId id="2147489938" r:id="rId6"/>
    <p:sldLayoutId id="2147489939" r:id="rId7"/>
    <p:sldLayoutId id="2147489940" r:id="rId8"/>
    <p:sldLayoutId id="2147489941" r:id="rId9"/>
    <p:sldLayoutId id="2147489942" r:id="rId10"/>
    <p:sldLayoutId id="2147489943" r:id="rId11"/>
    <p:sldLayoutId id="2147489944" r:id="rId12"/>
    <p:sldLayoutId id="2147489945" r:id="rId13"/>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eaLnBrk="0" fontAlgn="base" hangingPunct="0">
        <a:spcBef>
          <a:spcPct val="0"/>
        </a:spcBef>
        <a:spcAft>
          <a:spcPct val="0"/>
        </a:spcAft>
        <a:defRPr sz="3200">
          <a:solidFill>
            <a:schemeClr val="bg1"/>
          </a:solidFill>
          <a:latin typeface="Arial" charset="0"/>
        </a:defRPr>
      </a:lvl6pPr>
      <a:lvl7pPr marL="914400" algn="l" rtl="0" eaLnBrk="0" fontAlgn="base" hangingPunct="0">
        <a:spcBef>
          <a:spcPct val="0"/>
        </a:spcBef>
        <a:spcAft>
          <a:spcPct val="0"/>
        </a:spcAft>
        <a:defRPr sz="3200">
          <a:solidFill>
            <a:schemeClr val="bg1"/>
          </a:solidFill>
          <a:latin typeface="Arial" charset="0"/>
        </a:defRPr>
      </a:lvl7pPr>
      <a:lvl8pPr marL="1371600" algn="l" rtl="0" eaLnBrk="0" fontAlgn="base" hangingPunct="0">
        <a:spcBef>
          <a:spcPct val="0"/>
        </a:spcBef>
        <a:spcAft>
          <a:spcPct val="0"/>
        </a:spcAft>
        <a:defRPr sz="3200">
          <a:solidFill>
            <a:schemeClr val="bg1"/>
          </a:solidFill>
          <a:latin typeface="Arial" charset="0"/>
        </a:defRPr>
      </a:lvl8pPr>
      <a:lvl9pPr marL="1828800" algn="l" rtl="0" eaLnBrk="0" fontAlgn="base" hangingPunct="0">
        <a:spcBef>
          <a:spcPct val="0"/>
        </a:spcBef>
        <a:spcAft>
          <a:spcPct val="0"/>
        </a:spcAft>
        <a:defRPr sz="3200">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600">
          <a:solidFill>
            <a:schemeClr val="tx1"/>
          </a:solidFill>
          <a:latin typeface="+mn-lt"/>
        </a:defRPr>
      </a:lvl2pPr>
      <a:lvl3pPr marL="858838" indent="-168275" algn="l" rtl="0" eaLnBrk="0" fontAlgn="base" hangingPunct="0">
        <a:spcBef>
          <a:spcPct val="20000"/>
        </a:spcBef>
        <a:spcAft>
          <a:spcPct val="0"/>
        </a:spcAft>
        <a:buClr>
          <a:schemeClr val="tx1"/>
        </a:buClr>
        <a:buChar char="•"/>
        <a:defRPr sz="2200">
          <a:solidFill>
            <a:schemeClr val="tx1"/>
          </a:solidFill>
          <a:latin typeface="+mn-lt"/>
        </a:defRPr>
      </a:lvl3pPr>
      <a:lvl4pPr marL="1200150" indent="-227013" algn="l" rtl="0" eaLnBrk="0" fontAlgn="base" hangingPunct="0">
        <a:spcBef>
          <a:spcPct val="20000"/>
        </a:spcBef>
        <a:spcAft>
          <a:spcPct val="0"/>
        </a:spcAft>
        <a:buClr>
          <a:schemeClr val="tx1"/>
        </a:buClr>
        <a:buChar char="–"/>
        <a:defRPr sz="2000">
          <a:solidFill>
            <a:schemeClr val="tx1"/>
          </a:solidFill>
          <a:latin typeface="+mn-lt"/>
        </a:defRPr>
      </a:lvl4pPr>
      <a:lvl5pPr marL="1481138" indent="-166688" algn="l" rtl="0" eaLnBrk="0" fontAlgn="base" hangingPunct="0">
        <a:spcBef>
          <a:spcPct val="20000"/>
        </a:spcBef>
        <a:spcAft>
          <a:spcPct val="0"/>
        </a:spcAft>
        <a:buClr>
          <a:schemeClr val="tx1"/>
        </a:buClr>
        <a:buChar char="•"/>
        <a:defRPr sz="2000">
          <a:solidFill>
            <a:schemeClr val="tx1"/>
          </a:solidFill>
          <a:latin typeface="+mn-lt"/>
        </a:defRPr>
      </a:lvl5pPr>
      <a:lvl6pPr marL="1938338" indent="-166688" algn="l" rtl="0" eaLnBrk="0" fontAlgn="base" hangingPunct="0">
        <a:spcBef>
          <a:spcPct val="20000"/>
        </a:spcBef>
        <a:spcAft>
          <a:spcPct val="0"/>
        </a:spcAft>
        <a:buClr>
          <a:schemeClr val="tx1"/>
        </a:buClr>
        <a:buChar char="•"/>
        <a:defRPr sz="2000">
          <a:solidFill>
            <a:schemeClr val="tx1"/>
          </a:solidFill>
          <a:latin typeface="+mn-lt"/>
        </a:defRPr>
      </a:lvl6pPr>
      <a:lvl7pPr marL="2395538" indent="-166688" algn="l" rtl="0" eaLnBrk="0" fontAlgn="base" hangingPunct="0">
        <a:spcBef>
          <a:spcPct val="20000"/>
        </a:spcBef>
        <a:spcAft>
          <a:spcPct val="0"/>
        </a:spcAft>
        <a:buClr>
          <a:schemeClr val="tx1"/>
        </a:buClr>
        <a:buChar char="•"/>
        <a:defRPr sz="2000">
          <a:solidFill>
            <a:schemeClr val="tx1"/>
          </a:solidFill>
          <a:latin typeface="+mn-lt"/>
        </a:defRPr>
      </a:lvl7pPr>
      <a:lvl8pPr marL="2852738" indent="-166688" algn="l" rtl="0" eaLnBrk="0" fontAlgn="base" hangingPunct="0">
        <a:spcBef>
          <a:spcPct val="20000"/>
        </a:spcBef>
        <a:spcAft>
          <a:spcPct val="0"/>
        </a:spcAft>
        <a:buClr>
          <a:schemeClr val="tx1"/>
        </a:buClr>
        <a:buChar char="•"/>
        <a:defRPr sz="2000">
          <a:solidFill>
            <a:schemeClr val="tx1"/>
          </a:solidFill>
          <a:latin typeface="+mn-lt"/>
        </a:defRPr>
      </a:lvl8pPr>
      <a:lvl9pPr marL="3309938" indent="-166688"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Arial" charset="0"/>
              </a:defRPr>
            </a:lvl1pPr>
          </a:lstStyle>
          <a:p>
            <a:pPr>
              <a:defRPr/>
            </a:pPr>
            <a:fld id="{9AA6C235-C311-482C-B133-36F98F4E1D0A}" type="datetime1">
              <a:rPr lang="en-US"/>
              <a:pPr>
                <a:defRPr/>
              </a:pPr>
              <a:t>11/10/2009</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defRPr>
            </a:lvl1pPr>
          </a:lstStyle>
          <a:p>
            <a:pPr>
              <a:defRPr/>
            </a:pPr>
            <a:endParaRPr lang="en-US"/>
          </a:p>
        </p:txBody>
      </p:sp>
      <p:sp>
        <p:nvSpPr>
          <p:cNvPr id="1031" name="Line 7"/>
          <p:cNvSpPr>
            <a:spLocks noChangeShapeType="1"/>
          </p:cNvSpPr>
          <p:nvPr/>
        </p:nvSpPr>
        <p:spPr bwMode="auto">
          <a:xfrm>
            <a:off x="609600" y="6248400"/>
            <a:ext cx="7848600" cy="0"/>
          </a:xfrm>
          <a:prstGeom prst="line">
            <a:avLst/>
          </a:prstGeom>
          <a:noFill/>
          <a:ln w="31750">
            <a:solidFill>
              <a:schemeClr val="accent2"/>
            </a:solidFill>
            <a:round/>
            <a:headEnd/>
            <a:tailEnd/>
          </a:ln>
          <a:effectLst/>
        </p:spPr>
        <p:txBody>
          <a:bodyPr/>
          <a:lstStyle/>
          <a:p>
            <a:pPr algn="ctr">
              <a:defRPr/>
            </a:pPr>
            <a:endParaRPr lang="en-US" sz="1800" b="0" dirty="0">
              <a:solidFill>
                <a:srgbClr val="000000"/>
              </a:solidFill>
              <a:latin typeface="Arial" charset="0"/>
            </a:endParaRPr>
          </a:p>
        </p:txBody>
      </p:sp>
      <p:sp>
        <p:nvSpPr>
          <p:cNvPr id="1032" name="Line 8"/>
          <p:cNvSpPr>
            <a:spLocks noChangeShapeType="1"/>
          </p:cNvSpPr>
          <p:nvPr/>
        </p:nvSpPr>
        <p:spPr bwMode="auto">
          <a:xfrm>
            <a:off x="685800" y="1447800"/>
            <a:ext cx="7848600" cy="0"/>
          </a:xfrm>
          <a:prstGeom prst="line">
            <a:avLst/>
          </a:prstGeom>
          <a:noFill/>
          <a:ln w="19050">
            <a:solidFill>
              <a:schemeClr val="accent2"/>
            </a:solidFill>
            <a:round/>
            <a:headEnd/>
            <a:tailEnd/>
          </a:ln>
          <a:effectLst/>
        </p:spPr>
        <p:txBody>
          <a:bodyPr/>
          <a:lstStyle/>
          <a:p>
            <a:pPr algn="ctr">
              <a:defRPr/>
            </a:pPr>
            <a:endParaRPr lang="en-US" sz="1800" b="0"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6324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Calibri" pitchFamily="34" charset="0"/>
              </a:defRPr>
            </a:lvl1pPr>
          </a:lstStyle>
          <a:p>
            <a:pPr>
              <a:defRPr/>
            </a:pPr>
            <a:fld id="{5AA08AC2-9C31-44E5-80AB-91BDF26A01A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047" r:id="rId1"/>
    <p:sldLayoutId id="2147490048" r:id="rId2"/>
    <p:sldLayoutId id="2147490049" r:id="rId3"/>
    <p:sldLayoutId id="2147490050" r:id="rId4"/>
    <p:sldLayoutId id="2147490051" r:id="rId5"/>
    <p:sldLayoutId id="2147490052" r:id="rId6"/>
    <p:sldLayoutId id="2147490053" r:id="rId7"/>
    <p:sldLayoutId id="2147490054" r:id="rId8"/>
    <p:sldLayoutId id="2147490055" r:id="rId9"/>
    <p:sldLayoutId id="2147490056" r:id="rId10"/>
    <p:sldLayoutId id="2147490057" r:id="rId11"/>
    <p:sldLayoutId id="2147490058" r:id="rId12"/>
    <p:sldLayoutId id="2147490059" r:id="rId13"/>
    <p:sldLayoutId id="2147490060" r:id="rId14"/>
  </p:sldLayoutIdLst>
  <p:hf hdr="0" ft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Arial" charset="0"/>
              </a:defRPr>
            </a:lvl1pPr>
          </a:lstStyle>
          <a:p>
            <a:pPr>
              <a:defRPr/>
            </a:pPr>
            <a:fld id="{8D1EBDA4-1B8C-487E-B1DB-95F0A80B85E4}" type="datetime1">
              <a:rPr lang="en-US"/>
              <a:pPr>
                <a:defRPr/>
              </a:pPr>
              <a:t>11/10/2009</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defRPr>
            </a:lvl1pPr>
          </a:lstStyle>
          <a:p>
            <a:pPr>
              <a:defRPr/>
            </a:pPr>
            <a:endParaRPr lang="en-US"/>
          </a:p>
        </p:txBody>
      </p:sp>
      <p:sp>
        <p:nvSpPr>
          <p:cNvPr id="1031" name="Line 7"/>
          <p:cNvSpPr>
            <a:spLocks noChangeShapeType="1"/>
          </p:cNvSpPr>
          <p:nvPr/>
        </p:nvSpPr>
        <p:spPr bwMode="auto">
          <a:xfrm>
            <a:off x="609600" y="6248400"/>
            <a:ext cx="7848600" cy="0"/>
          </a:xfrm>
          <a:prstGeom prst="line">
            <a:avLst/>
          </a:prstGeom>
          <a:noFill/>
          <a:ln w="31750">
            <a:solidFill>
              <a:schemeClr val="accent2"/>
            </a:solidFill>
            <a:round/>
            <a:headEnd/>
            <a:tailEnd/>
          </a:ln>
          <a:effectLst/>
        </p:spPr>
        <p:txBody>
          <a:bodyPr/>
          <a:lstStyle/>
          <a:p>
            <a:pPr algn="ctr">
              <a:defRPr/>
            </a:pPr>
            <a:endParaRPr lang="en-US" sz="1800" b="0" dirty="0">
              <a:solidFill>
                <a:srgbClr val="000000"/>
              </a:solidFill>
              <a:latin typeface="Arial" charset="0"/>
            </a:endParaRPr>
          </a:p>
        </p:txBody>
      </p:sp>
      <p:sp>
        <p:nvSpPr>
          <p:cNvPr id="1032" name="Line 8"/>
          <p:cNvSpPr>
            <a:spLocks noChangeShapeType="1"/>
          </p:cNvSpPr>
          <p:nvPr/>
        </p:nvSpPr>
        <p:spPr bwMode="auto">
          <a:xfrm>
            <a:off x="685800" y="1447800"/>
            <a:ext cx="7848600" cy="0"/>
          </a:xfrm>
          <a:prstGeom prst="line">
            <a:avLst/>
          </a:prstGeom>
          <a:noFill/>
          <a:ln w="19050">
            <a:solidFill>
              <a:schemeClr val="accent2"/>
            </a:solidFill>
            <a:round/>
            <a:headEnd/>
            <a:tailEnd/>
          </a:ln>
          <a:effectLst/>
        </p:spPr>
        <p:txBody>
          <a:bodyPr/>
          <a:lstStyle/>
          <a:p>
            <a:pPr algn="ctr">
              <a:defRPr/>
            </a:pPr>
            <a:endParaRPr lang="en-US" sz="1800" b="0"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6324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Calibri" pitchFamily="34" charset="0"/>
              </a:defRPr>
            </a:lvl1pPr>
          </a:lstStyle>
          <a:p>
            <a:pPr>
              <a:defRPr/>
            </a:pPr>
            <a:fld id="{5F66EDE4-13BA-4497-913B-CE517BF815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061" r:id="rId1"/>
    <p:sldLayoutId id="2147490062" r:id="rId2"/>
    <p:sldLayoutId id="2147490063" r:id="rId3"/>
    <p:sldLayoutId id="2147490064" r:id="rId4"/>
    <p:sldLayoutId id="2147490065" r:id="rId5"/>
    <p:sldLayoutId id="2147490066" r:id="rId6"/>
    <p:sldLayoutId id="2147490067" r:id="rId7"/>
    <p:sldLayoutId id="2147490068" r:id="rId8"/>
    <p:sldLayoutId id="2147490069" r:id="rId9"/>
    <p:sldLayoutId id="2147490070" r:id="rId10"/>
    <p:sldLayoutId id="2147490071" r:id="rId11"/>
    <p:sldLayoutId id="2147490072" r:id="rId12"/>
    <p:sldLayoutId id="2147490073" r:id="rId13"/>
    <p:sldLayoutId id="2147490074" r:id="rId14"/>
  </p:sldLayoutIdLst>
  <p:hf hdr="0" ft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Picture 6" descr="\\Creative.carlson.com\clients\CMW\• Resources\KristinesArt Folder\PPT_Ensemble_5.28 Folder\new ppt pieces\PPT_Ensemble_4.png"/>
          <p:cNvPicPr>
            <a:picLocks noChangeAspect="1" noChangeArrowheads="1"/>
          </p:cNvPicPr>
          <p:nvPr/>
        </p:nvPicPr>
        <p:blipFill>
          <a:blip r:embed="rId3"/>
          <a:srcRect t="441" b="76669"/>
          <a:stretch>
            <a:fillRect/>
          </a:stretch>
        </p:blipFill>
        <p:spPr bwMode="auto">
          <a:xfrm>
            <a:off x="0" y="6121400"/>
            <a:ext cx="9144000" cy="731838"/>
          </a:xfrm>
          <a:prstGeom prst="rect">
            <a:avLst/>
          </a:prstGeom>
          <a:noFill/>
          <a:ln w="9525">
            <a:noFill/>
            <a:miter lim="800000"/>
            <a:headEnd/>
            <a:tailEnd/>
          </a:ln>
        </p:spPr>
      </p:pic>
      <p:sp>
        <p:nvSpPr>
          <p:cNvPr id="33795" name="Title Placeholder 1"/>
          <p:cNvSpPr>
            <a:spLocks noGrp="1"/>
          </p:cNvSpPr>
          <p:nvPr>
            <p:ph type="title"/>
          </p:nvPr>
        </p:nvSpPr>
        <p:spPr bwMode="auto">
          <a:xfrm>
            <a:off x="747713" y="500063"/>
            <a:ext cx="7939087" cy="1100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3796" name="Text Placeholder 2"/>
          <p:cNvSpPr>
            <a:spLocks noGrp="1"/>
          </p:cNvSpPr>
          <p:nvPr>
            <p:ph type="body" idx="1"/>
          </p:nvPr>
        </p:nvSpPr>
        <p:spPr bwMode="auto">
          <a:xfrm>
            <a:off x="720725" y="1600200"/>
            <a:ext cx="796607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0">
                <a:solidFill>
                  <a:srgbClr val="898989"/>
                </a:solidFill>
                <a:latin typeface="Franklin Gothic Book" pitchFamily="34" charset="0"/>
              </a:defRPr>
            </a:lvl1pPr>
          </a:lstStyle>
          <a:p>
            <a:pPr>
              <a:defRPr/>
            </a:pPr>
            <a:fld id="{F32F2030-EFAA-4C3F-9E47-A37D18F5AEEC}" type="datetime1">
              <a:rPr lang="en-US"/>
              <a:pPr>
                <a:defRPr/>
              </a:pPr>
              <a:t>11/10/2009</a:t>
            </a:fld>
            <a:endParaRPr lang="en-US"/>
          </a:p>
        </p:txBody>
      </p:sp>
      <p:sp>
        <p:nvSpPr>
          <p:cNvPr id="5" name="Footer Placeholder 4"/>
          <p:cNvSpPr>
            <a:spLocks noGrp="1"/>
          </p:cNvSpPr>
          <p:nvPr>
            <p:ph type="ftr" sz="quarter" idx="3"/>
          </p:nvPr>
        </p:nvSpPr>
        <p:spPr>
          <a:xfrm>
            <a:off x="6858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b="0">
                <a:solidFill>
                  <a:srgbClr val="898989"/>
                </a:solidFill>
                <a:latin typeface="Franklin Gothic Book" pitchFamily="34" charset="0"/>
              </a:defRPr>
            </a:lvl1pPr>
          </a:lstStyle>
          <a:p>
            <a:pPr>
              <a:defRPr/>
            </a:pPr>
            <a:endParaRPr lang="en-US"/>
          </a:p>
        </p:txBody>
      </p:sp>
      <p:sp>
        <p:nvSpPr>
          <p:cNvPr id="6" name="Slide Number Placeholder 5"/>
          <p:cNvSpPr>
            <a:spLocks noGrp="1"/>
          </p:cNvSpPr>
          <p:nvPr>
            <p:ph type="sldNum" sz="quarter" idx="4"/>
          </p:nvPr>
        </p:nvSpPr>
        <p:spPr>
          <a:xfrm>
            <a:off x="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000" b="0">
                <a:solidFill>
                  <a:srgbClr val="898989"/>
                </a:solidFill>
                <a:latin typeface="Franklin Gothic Book" pitchFamily="34" charset="0"/>
              </a:defRPr>
            </a:lvl1pPr>
          </a:lstStyle>
          <a:p>
            <a:pPr>
              <a:defRPr/>
            </a:pPr>
            <a:fld id="{AE62D94A-6A92-4BBA-A739-31BA8ACFB623}" type="slidenum">
              <a:rPr lang="en-US"/>
              <a:pPr>
                <a:defRPr/>
              </a:pPr>
              <a:t>‹#›</a:t>
            </a:fld>
            <a:endParaRPr lang="en-US"/>
          </a:p>
        </p:txBody>
      </p:sp>
      <p:pic>
        <p:nvPicPr>
          <p:cNvPr id="33800" name="Picture 4" descr="\\Creative.carlson.com\clients\CMW\• Resources\Logos\Carlson Marketing2c.wmf"/>
          <p:cNvPicPr>
            <a:picLocks noChangeAspect="1" noChangeArrowheads="1"/>
          </p:cNvPicPr>
          <p:nvPr/>
        </p:nvPicPr>
        <p:blipFill>
          <a:blip r:embed="rId4"/>
          <a:srcRect/>
          <a:stretch>
            <a:fillRect/>
          </a:stretch>
        </p:blipFill>
        <p:spPr bwMode="auto">
          <a:xfrm>
            <a:off x="7924800" y="6262688"/>
            <a:ext cx="1006475" cy="458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075" r:id="rId1"/>
  </p:sldLayoutIdLst>
  <p:hf hdr="0" ftr="0" dt="0"/>
  <p:txStyles>
    <p:titleStyle>
      <a:lvl1pPr algn="l" rtl="0" eaLnBrk="0" fontAlgn="base" hangingPunct="0">
        <a:spcBef>
          <a:spcPct val="0"/>
        </a:spcBef>
        <a:spcAft>
          <a:spcPct val="0"/>
        </a:spcAft>
        <a:defRPr sz="3200" kern="1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Franklin Gothic Medium" pitchFamily="34" charset="0"/>
          <a:ea typeface="ヒラギノ角ゴ ProN W3"/>
          <a:cs typeface="ヒラギノ角ゴ ProN W3"/>
        </a:defRPr>
      </a:lvl2pPr>
      <a:lvl3pPr algn="l" rtl="0" eaLnBrk="0" fontAlgn="base" hangingPunct="0">
        <a:spcBef>
          <a:spcPct val="0"/>
        </a:spcBef>
        <a:spcAft>
          <a:spcPct val="0"/>
        </a:spcAft>
        <a:defRPr sz="3200">
          <a:solidFill>
            <a:srgbClr val="000000"/>
          </a:solidFill>
          <a:latin typeface="Franklin Gothic Medium" pitchFamily="34" charset="0"/>
          <a:ea typeface="ヒラギノ角ゴ ProN W3"/>
          <a:cs typeface="ヒラギノ角ゴ ProN W3"/>
        </a:defRPr>
      </a:lvl3pPr>
      <a:lvl4pPr algn="l" rtl="0" eaLnBrk="0" fontAlgn="base" hangingPunct="0">
        <a:spcBef>
          <a:spcPct val="0"/>
        </a:spcBef>
        <a:spcAft>
          <a:spcPct val="0"/>
        </a:spcAft>
        <a:defRPr sz="3200">
          <a:solidFill>
            <a:srgbClr val="000000"/>
          </a:solidFill>
          <a:latin typeface="Franklin Gothic Medium" pitchFamily="34" charset="0"/>
          <a:ea typeface="ヒラギノ角ゴ ProN W3"/>
          <a:cs typeface="ヒラギノ角ゴ ProN W3"/>
        </a:defRPr>
      </a:lvl4pPr>
      <a:lvl5pPr algn="l" rtl="0" eaLnBrk="0" fontAlgn="base" hangingPunct="0">
        <a:spcBef>
          <a:spcPct val="0"/>
        </a:spcBef>
        <a:spcAft>
          <a:spcPct val="0"/>
        </a:spcAft>
        <a:defRPr sz="3200">
          <a:solidFill>
            <a:srgbClr val="000000"/>
          </a:solidFill>
          <a:latin typeface="Franklin Gothic Medium" pitchFamily="34" charset="0"/>
          <a:ea typeface="ヒラギノ角ゴ ProN W3"/>
          <a:cs typeface="ヒラギノ角ゴ ProN W3"/>
        </a:defRPr>
      </a:lvl5pPr>
      <a:lvl6pPr marL="457200" algn="l" rtl="0" fontAlgn="base">
        <a:spcBef>
          <a:spcPct val="0"/>
        </a:spcBef>
        <a:spcAft>
          <a:spcPct val="0"/>
        </a:spcAft>
        <a:defRPr sz="3200">
          <a:solidFill>
            <a:srgbClr val="000000"/>
          </a:solidFill>
          <a:latin typeface="Franklin Gothic Medium" pitchFamily="34" charset="0"/>
          <a:ea typeface="ヒラギノ角ゴ ProN W3"/>
          <a:cs typeface="ヒラギノ角ゴ ProN W3"/>
        </a:defRPr>
      </a:lvl6pPr>
      <a:lvl7pPr marL="914400" algn="l" rtl="0" fontAlgn="base">
        <a:spcBef>
          <a:spcPct val="0"/>
        </a:spcBef>
        <a:spcAft>
          <a:spcPct val="0"/>
        </a:spcAft>
        <a:defRPr sz="3200">
          <a:solidFill>
            <a:srgbClr val="000000"/>
          </a:solidFill>
          <a:latin typeface="Franklin Gothic Medium" pitchFamily="34" charset="0"/>
          <a:ea typeface="ヒラギノ角ゴ ProN W3"/>
          <a:cs typeface="ヒラギノ角ゴ ProN W3"/>
        </a:defRPr>
      </a:lvl7pPr>
      <a:lvl8pPr marL="1371600" algn="l" rtl="0" fontAlgn="base">
        <a:spcBef>
          <a:spcPct val="0"/>
        </a:spcBef>
        <a:spcAft>
          <a:spcPct val="0"/>
        </a:spcAft>
        <a:defRPr sz="3200">
          <a:solidFill>
            <a:srgbClr val="000000"/>
          </a:solidFill>
          <a:latin typeface="Franklin Gothic Medium" pitchFamily="34" charset="0"/>
          <a:ea typeface="ヒラギノ角ゴ ProN W3"/>
          <a:cs typeface="ヒラギノ角ゴ ProN W3"/>
        </a:defRPr>
      </a:lvl8pPr>
      <a:lvl9pPr marL="1828800" algn="l" rtl="0" fontAlgn="base">
        <a:spcBef>
          <a:spcPct val="0"/>
        </a:spcBef>
        <a:spcAft>
          <a:spcPct val="0"/>
        </a:spcAft>
        <a:defRPr sz="3200">
          <a:solidFill>
            <a:srgbClr val="000000"/>
          </a:solidFill>
          <a:latin typeface="Franklin Gothic Medium" pitchFamily="34" charset="0"/>
          <a:ea typeface="ヒラギノ角ゴ ProN W3"/>
          <a:cs typeface="ヒラギノ角ゴ ProN W3"/>
        </a:defRPr>
      </a:lvl9pPr>
    </p:titleStyle>
    <p:bodyStyle>
      <a:lvl1pPr marL="234950" indent="-234950" algn="l" rtl="0" eaLnBrk="0" fontAlgn="base" hangingPunct="0">
        <a:spcBef>
          <a:spcPts val="600"/>
        </a:spcBef>
        <a:spcAft>
          <a:spcPct val="0"/>
        </a:spcAft>
        <a:buFont typeface="Arial" pitchFamily="34" charset="0"/>
        <a:buChar char="•"/>
        <a:defRPr sz="2000" kern="1200">
          <a:solidFill>
            <a:schemeClr val="tx1"/>
          </a:solidFill>
          <a:latin typeface="+mn-lt"/>
          <a:ea typeface="+mn-ea"/>
          <a:cs typeface="+mn-cs"/>
        </a:defRPr>
      </a:lvl1pPr>
      <a:lvl2pPr marL="568325" indent="-333375" algn="l" rtl="0" eaLnBrk="0" fontAlgn="base" hangingPunct="0">
        <a:spcBef>
          <a:spcPts val="600"/>
        </a:spcBef>
        <a:spcAft>
          <a:spcPct val="0"/>
        </a:spcAft>
        <a:buFont typeface="Arial" pitchFamily="34" charset="0"/>
        <a:buChar char="–"/>
        <a:defRPr kern="1200">
          <a:solidFill>
            <a:schemeClr val="tx1"/>
          </a:solidFill>
          <a:latin typeface="+mn-lt"/>
          <a:ea typeface="+mn-ea"/>
          <a:cs typeface="+mn-cs"/>
        </a:defRPr>
      </a:lvl2pPr>
      <a:lvl3pPr marL="803275" indent="-234950" algn="l" rtl="0" eaLnBrk="0" fontAlgn="base" hangingPunct="0">
        <a:spcBef>
          <a:spcPts val="600"/>
        </a:spcBef>
        <a:spcAft>
          <a:spcPct val="0"/>
        </a:spcAft>
        <a:buFont typeface="Arial" pitchFamily="34" charset="0"/>
        <a:buChar char="•"/>
        <a:defRPr sz="1600" kern="1200">
          <a:solidFill>
            <a:schemeClr val="tx1"/>
          </a:solidFill>
          <a:latin typeface="+mn-lt"/>
          <a:ea typeface="+mn-ea"/>
          <a:cs typeface="+mn-cs"/>
        </a:defRPr>
      </a:lvl3pPr>
      <a:lvl4pPr marL="1030288" indent="-231775" algn="l" rtl="0" eaLnBrk="0" fontAlgn="base" hangingPunct="0">
        <a:spcBef>
          <a:spcPts val="600"/>
        </a:spcBef>
        <a:spcAft>
          <a:spcPct val="0"/>
        </a:spcAft>
        <a:buFont typeface="Arial" pitchFamily="34" charset="0"/>
        <a:buChar char="–"/>
        <a:defRPr sz="1600" kern="1200">
          <a:solidFill>
            <a:schemeClr val="tx1"/>
          </a:solidFill>
          <a:latin typeface="+mn-lt"/>
          <a:ea typeface="+mn-ea"/>
          <a:cs typeface="+mn-cs"/>
        </a:defRPr>
      </a:lvl4pPr>
      <a:lvl5pPr marL="1262063" indent="-231775" algn="l" rtl="0" eaLnBrk="0" fontAlgn="base" hangingPunct="0">
        <a:spcBef>
          <a:spcPts val="6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103" descr="Masthead11_17_RGB6"/>
          <p:cNvPicPr>
            <a:picLocks noChangeAspect="1" noChangeArrowheads="1"/>
          </p:cNvPicPr>
          <p:nvPr/>
        </p:nvPicPr>
        <p:blipFill>
          <a:blip r:embed="rId15"/>
          <a:srcRect/>
          <a:stretch>
            <a:fillRect/>
          </a:stretch>
        </p:blipFill>
        <p:spPr bwMode="auto">
          <a:xfrm>
            <a:off x="0" y="0"/>
            <a:ext cx="9145588" cy="1711325"/>
          </a:xfrm>
          <a:prstGeom prst="rect">
            <a:avLst/>
          </a:prstGeom>
          <a:noFill/>
          <a:ln w="9525">
            <a:noFill/>
            <a:miter lim="800000"/>
            <a:headEnd/>
            <a:tailEnd/>
          </a:ln>
        </p:spPr>
      </p:pic>
      <p:sp>
        <p:nvSpPr>
          <p:cNvPr id="34819" name="Rectangle 29"/>
          <p:cNvSpPr>
            <a:spLocks noGrp="1" noChangeArrowheads="1"/>
          </p:cNvSpPr>
          <p:nvPr>
            <p:ph type="body" idx="1"/>
          </p:nvPr>
        </p:nvSpPr>
        <p:spPr bwMode="gray">
          <a:xfrm>
            <a:off x="307975" y="1905000"/>
            <a:ext cx="8467725" cy="4419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0" name="Rectangle 65"/>
          <p:cNvSpPr>
            <a:spLocks noGrp="1" noChangeArrowheads="1"/>
          </p:cNvSpPr>
          <p:nvPr>
            <p:ph type="title"/>
          </p:nvPr>
        </p:nvSpPr>
        <p:spPr bwMode="gray">
          <a:xfrm>
            <a:off x="477838" y="546100"/>
            <a:ext cx="8370887"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076" r:id="rId1"/>
    <p:sldLayoutId id="2147489946" r:id="rId2"/>
    <p:sldLayoutId id="2147489947" r:id="rId3"/>
    <p:sldLayoutId id="2147489948" r:id="rId4"/>
    <p:sldLayoutId id="2147489949" r:id="rId5"/>
    <p:sldLayoutId id="2147489950" r:id="rId6"/>
    <p:sldLayoutId id="2147489951" r:id="rId7"/>
    <p:sldLayoutId id="2147489952" r:id="rId8"/>
    <p:sldLayoutId id="2147489953" r:id="rId9"/>
    <p:sldLayoutId id="2147489954" r:id="rId10"/>
    <p:sldLayoutId id="2147489955" r:id="rId11"/>
    <p:sldLayoutId id="2147489956" r:id="rId12"/>
    <p:sldLayoutId id="2147489957" r:id="rId13"/>
  </p:sldLayoutIdLst>
  <p:transition spd="slow"/>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eaLnBrk="0" fontAlgn="base" hangingPunct="0">
        <a:spcBef>
          <a:spcPct val="0"/>
        </a:spcBef>
        <a:spcAft>
          <a:spcPct val="0"/>
        </a:spcAft>
        <a:defRPr sz="3200">
          <a:solidFill>
            <a:schemeClr val="bg1"/>
          </a:solidFill>
          <a:latin typeface="Arial" charset="0"/>
        </a:defRPr>
      </a:lvl6pPr>
      <a:lvl7pPr marL="914400" algn="l" rtl="0" eaLnBrk="0" fontAlgn="base" hangingPunct="0">
        <a:spcBef>
          <a:spcPct val="0"/>
        </a:spcBef>
        <a:spcAft>
          <a:spcPct val="0"/>
        </a:spcAft>
        <a:defRPr sz="3200">
          <a:solidFill>
            <a:schemeClr val="bg1"/>
          </a:solidFill>
          <a:latin typeface="Arial" charset="0"/>
        </a:defRPr>
      </a:lvl7pPr>
      <a:lvl8pPr marL="1371600" algn="l" rtl="0" eaLnBrk="0" fontAlgn="base" hangingPunct="0">
        <a:spcBef>
          <a:spcPct val="0"/>
        </a:spcBef>
        <a:spcAft>
          <a:spcPct val="0"/>
        </a:spcAft>
        <a:defRPr sz="3200">
          <a:solidFill>
            <a:schemeClr val="bg1"/>
          </a:solidFill>
          <a:latin typeface="Arial" charset="0"/>
        </a:defRPr>
      </a:lvl8pPr>
      <a:lvl9pPr marL="1828800" algn="l" rtl="0" eaLnBrk="0" fontAlgn="base" hangingPunct="0">
        <a:spcBef>
          <a:spcPct val="0"/>
        </a:spcBef>
        <a:spcAft>
          <a:spcPct val="0"/>
        </a:spcAft>
        <a:defRPr sz="3200">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600">
          <a:solidFill>
            <a:schemeClr val="tx1"/>
          </a:solidFill>
          <a:latin typeface="+mn-lt"/>
        </a:defRPr>
      </a:lvl2pPr>
      <a:lvl3pPr marL="858838" indent="-168275" algn="l" rtl="0" eaLnBrk="0" fontAlgn="base" hangingPunct="0">
        <a:spcBef>
          <a:spcPct val="20000"/>
        </a:spcBef>
        <a:spcAft>
          <a:spcPct val="0"/>
        </a:spcAft>
        <a:buClr>
          <a:schemeClr val="tx1"/>
        </a:buClr>
        <a:buChar char="•"/>
        <a:defRPr sz="2200">
          <a:solidFill>
            <a:schemeClr val="tx1"/>
          </a:solidFill>
          <a:latin typeface="+mn-lt"/>
        </a:defRPr>
      </a:lvl3pPr>
      <a:lvl4pPr marL="1200150" indent="-227013" algn="l" rtl="0" eaLnBrk="0" fontAlgn="base" hangingPunct="0">
        <a:spcBef>
          <a:spcPct val="20000"/>
        </a:spcBef>
        <a:spcAft>
          <a:spcPct val="0"/>
        </a:spcAft>
        <a:buClr>
          <a:schemeClr val="tx1"/>
        </a:buClr>
        <a:buChar char="–"/>
        <a:defRPr sz="2000">
          <a:solidFill>
            <a:schemeClr val="tx1"/>
          </a:solidFill>
          <a:latin typeface="+mn-lt"/>
        </a:defRPr>
      </a:lvl4pPr>
      <a:lvl5pPr marL="1481138" indent="-166688" algn="l" rtl="0" eaLnBrk="0" fontAlgn="base" hangingPunct="0">
        <a:spcBef>
          <a:spcPct val="20000"/>
        </a:spcBef>
        <a:spcAft>
          <a:spcPct val="0"/>
        </a:spcAft>
        <a:buClr>
          <a:schemeClr val="tx1"/>
        </a:buClr>
        <a:buChar char="•"/>
        <a:defRPr sz="2000">
          <a:solidFill>
            <a:schemeClr val="tx1"/>
          </a:solidFill>
          <a:latin typeface="+mn-lt"/>
        </a:defRPr>
      </a:lvl5pPr>
      <a:lvl6pPr marL="1938338" indent="-166688" algn="l" rtl="0" eaLnBrk="0" fontAlgn="base" hangingPunct="0">
        <a:spcBef>
          <a:spcPct val="20000"/>
        </a:spcBef>
        <a:spcAft>
          <a:spcPct val="0"/>
        </a:spcAft>
        <a:buClr>
          <a:schemeClr val="tx1"/>
        </a:buClr>
        <a:buChar char="•"/>
        <a:defRPr sz="2000">
          <a:solidFill>
            <a:schemeClr val="tx1"/>
          </a:solidFill>
          <a:latin typeface="+mn-lt"/>
        </a:defRPr>
      </a:lvl6pPr>
      <a:lvl7pPr marL="2395538" indent="-166688" algn="l" rtl="0" eaLnBrk="0" fontAlgn="base" hangingPunct="0">
        <a:spcBef>
          <a:spcPct val="20000"/>
        </a:spcBef>
        <a:spcAft>
          <a:spcPct val="0"/>
        </a:spcAft>
        <a:buClr>
          <a:schemeClr val="tx1"/>
        </a:buClr>
        <a:buChar char="•"/>
        <a:defRPr sz="2000">
          <a:solidFill>
            <a:schemeClr val="tx1"/>
          </a:solidFill>
          <a:latin typeface="+mn-lt"/>
        </a:defRPr>
      </a:lvl7pPr>
      <a:lvl8pPr marL="2852738" indent="-166688" algn="l" rtl="0" eaLnBrk="0" fontAlgn="base" hangingPunct="0">
        <a:spcBef>
          <a:spcPct val="20000"/>
        </a:spcBef>
        <a:spcAft>
          <a:spcPct val="0"/>
        </a:spcAft>
        <a:buClr>
          <a:schemeClr val="tx1"/>
        </a:buClr>
        <a:buChar char="•"/>
        <a:defRPr sz="2000">
          <a:solidFill>
            <a:schemeClr val="tx1"/>
          </a:solidFill>
          <a:latin typeface="+mn-lt"/>
        </a:defRPr>
      </a:lvl8pPr>
      <a:lvl9pPr marL="3309938" indent="-166688"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9958" r:id="rId1"/>
    <p:sldLayoutId id="2147489959" r:id="rId2"/>
  </p:sldLayoutIdLst>
  <p:transition spd="med"/>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Osaka"/>
        </a:defRPr>
      </a:lvl1pPr>
      <a:lvl2pPr algn="ctr" rtl="0" eaLnBrk="0" fontAlgn="base" hangingPunct="0">
        <a:spcBef>
          <a:spcPct val="0"/>
        </a:spcBef>
        <a:spcAft>
          <a:spcPct val="0"/>
        </a:spcAft>
        <a:defRPr sz="4400">
          <a:solidFill>
            <a:schemeClr val="tx2"/>
          </a:solidFill>
          <a:latin typeface="Arial" pitchFamily="34" charset="0"/>
          <a:ea typeface="Osaka" pitchFamily="1" charset="-128"/>
          <a:cs typeface="Osaka"/>
        </a:defRPr>
      </a:lvl2pPr>
      <a:lvl3pPr algn="ctr" rtl="0" eaLnBrk="0" fontAlgn="base" hangingPunct="0">
        <a:spcBef>
          <a:spcPct val="0"/>
        </a:spcBef>
        <a:spcAft>
          <a:spcPct val="0"/>
        </a:spcAft>
        <a:defRPr sz="4400">
          <a:solidFill>
            <a:schemeClr val="tx2"/>
          </a:solidFill>
          <a:latin typeface="Arial" pitchFamily="34" charset="0"/>
          <a:ea typeface="Osaka" pitchFamily="1" charset="-128"/>
          <a:cs typeface="Osaka"/>
        </a:defRPr>
      </a:lvl3pPr>
      <a:lvl4pPr algn="ctr" rtl="0" eaLnBrk="0" fontAlgn="base" hangingPunct="0">
        <a:spcBef>
          <a:spcPct val="0"/>
        </a:spcBef>
        <a:spcAft>
          <a:spcPct val="0"/>
        </a:spcAft>
        <a:defRPr sz="4400">
          <a:solidFill>
            <a:schemeClr val="tx2"/>
          </a:solidFill>
          <a:latin typeface="Arial" pitchFamily="34" charset="0"/>
          <a:ea typeface="Osaka" pitchFamily="1" charset="-128"/>
          <a:cs typeface="Osaka"/>
        </a:defRPr>
      </a:lvl4pPr>
      <a:lvl5pPr algn="ctr" rtl="0" eaLnBrk="0" fontAlgn="base" hangingPunct="0">
        <a:spcBef>
          <a:spcPct val="0"/>
        </a:spcBef>
        <a:spcAft>
          <a:spcPct val="0"/>
        </a:spcAft>
        <a:defRPr sz="4400">
          <a:solidFill>
            <a:schemeClr val="tx2"/>
          </a:solidFill>
          <a:latin typeface="Arial" pitchFamily="34" charset="0"/>
          <a:ea typeface="Osaka" pitchFamily="1" charset="-128"/>
          <a:cs typeface="Osaka"/>
        </a:defRPr>
      </a:lvl5pPr>
      <a:lvl6pPr marL="457200" algn="ctr" rtl="0" fontAlgn="base">
        <a:spcBef>
          <a:spcPct val="0"/>
        </a:spcBef>
        <a:spcAft>
          <a:spcPct val="0"/>
        </a:spcAft>
        <a:defRPr sz="4400">
          <a:solidFill>
            <a:schemeClr val="tx2"/>
          </a:solidFill>
          <a:latin typeface="Arial" pitchFamily="34" charset="0"/>
          <a:ea typeface="Osaka" pitchFamily="1" charset="-128"/>
        </a:defRPr>
      </a:lvl6pPr>
      <a:lvl7pPr marL="914400" algn="ctr" rtl="0" fontAlgn="base">
        <a:spcBef>
          <a:spcPct val="0"/>
        </a:spcBef>
        <a:spcAft>
          <a:spcPct val="0"/>
        </a:spcAft>
        <a:defRPr sz="4400">
          <a:solidFill>
            <a:schemeClr val="tx2"/>
          </a:solidFill>
          <a:latin typeface="Arial" pitchFamily="34" charset="0"/>
          <a:ea typeface="Osaka" pitchFamily="1" charset="-128"/>
        </a:defRPr>
      </a:lvl7pPr>
      <a:lvl8pPr marL="1371600" algn="ctr" rtl="0" fontAlgn="base">
        <a:spcBef>
          <a:spcPct val="0"/>
        </a:spcBef>
        <a:spcAft>
          <a:spcPct val="0"/>
        </a:spcAft>
        <a:defRPr sz="4400">
          <a:solidFill>
            <a:schemeClr val="tx2"/>
          </a:solidFill>
          <a:latin typeface="Arial" pitchFamily="34" charset="0"/>
          <a:ea typeface="Osaka" pitchFamily="1" charset="-128"/>
        </a:defRPr>
      </a:lvl8pPr>
      <a:lvl9pPr marL="1828800" algn="ctr" rtl="0" fontAlgn="base">
        <a:spcBef>
          <a:spcPct val="0"/>
        </a:spcBef>
        <a:spcAft>
          <a:spcPct val="0"/>
        </a:spcAft>
        <a:defRPr sz="4400">
          <a:solidFill>
            <a:schemeClr val="tx2"/>
          </a:solidFill>
          <a:latin typeface="Arial" pitchFamily="34" charset="0"/>
          <a:ea typeface="Osak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8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103" descr="Masthead11_17_RGB6"/>
          <p:cNvPicPr>
            <a:picLocks noChangeAspect="1" noChangeArrowheads="1"/>
          </p:cNvPicPr>
          <p:nvPr/>
        </p:nvPicPr>
        <p:blipFill>
          <a:blip r:embed="rId16"/>
          <a:srcRect/>
          <a:stretch>
            <a:fillRect/>
          </a:stretch>
        </p:blipFill>
        <p:spPr bwMode="auto">
          <a:xfrm>
            <a:off x="0" y="0"/>
            <a:ext cx="9145588" cy="1711325"/>
          </a:xfrm>
          <a:prstGeom prst="rect">
            <a:avLst/>
          </a:prstGeom>
          <a:noFill/>
          <a:ln w="9525">
            <a:noFill/>
            <a:miter lim="800000"/>
            <a:headEnd/>
            <a:tailEnd/>
          </a:ln>
        </p:spPr>
      </p:pic>
      <p:sp>
        <p:nvSpPr>
          <p:cNvPr id="35843" name="Rectangle 29"/>
          <p:cNvSpPr>
            <a:spLocks noGrp="1" noChangeArrowheads="1"/>
          </p:cNvSpPr>
          <p:nvPr>
            <p:ph type="body" idx="1"/>
          </p:nvPr>
        </p:nvSpPr>
        <p:spPr bwMode="gray">
          <a:xfrm>
            <a:off x="307975" y="1905000"/>
            <a:ext cx="8467725" cy="4419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65"/>
          <p:cNvSpPr>
            <a:spLocks noGrp="1" noChangeArrowheads="1"/>
          </p:cNvSpPr>
          <p:nvPr>
            <p:ph type="title"/>
          </p:nvPr>
        </p:nvSpPr>
        <p:spPr bwMode="gray">
          <a:xfrm>
            <a:off x="477838" y="546100"/>
            <a:ext cx="8370887"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077" r:id="rId1"/>
    <p:sldLayoutId id="2147489960" r:id="rId2"/>
    <p:sldLayoutId id="2147489961" r:id="rId3"/>
    <p:sldLayoutId id="2147489962" r:id="rId4"/>
    <p:sldLayoutId id="2147489963" r:id="rId5"/>
    <p:sldLayoutId id="2147489964" r:id="rId6"/>
    <p:sldLayoutId id="2147489965" r:id="rId7"/>
    <p:sldLayoutId id="2147489966" r:id="rId8"/>
    <p:sldLayoutId id="2147489967" r:id="rId9"/>
    <p:sldLayoutId id="2147489968" r:id="rId10"/>
    <p:sldLayoutId id="2147489969" r:id="rId11"/>
    <p:sldLayoutId id="2147489970" r:id="rId12"/>
    <p:sldLayoutId id="2147489971" r:id="rId13"/>
    <p:sldLayoutId id="2147489972" r:id="rId14"/>
  </p:sldLayoutIdLst>
  <p:transition spd="slow"/>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eaLnBrk="0" fontAlgn="base" hangingPunct="0">
        <a:spcBef>
          <a:spcPct val="0"/>
        </a:spcBef>
        <a:spcAft>
          <a:spcPct val="0"/>
        </a:spcAft>
        <a:defRPr sz="3200">
          <a:solidFill>
            <a:schemeClr val="bg1"/>
          </a:solidFill>
          <a:latin typeface="Arial" charset="0"/>
        </a:defRPr>
      </a:lvl6pPr>
      <a:lvl7pPr marL="914400" algn="l" rtl="0" eaLnBrk="0" fontAlgn="base" hangingPunct="0">
        <a:spcBef>
          <a:spcPct val="0"/>
        </a:spcBef>
        <a:spcAft>
          <a:spcPct val="0"/>
        </a:spcAft>
        <a:defRPr sz="3200">
          <a:solidFill>
            <a:schemeClr val="bg1"/>
          </a:solidFill>
          <a:latin typeface="Arial" charset="0"/>
        </a:defRPr>
      </a:lvl7pPr>
      <a:lvl8pPr marL="1371600" algn="l" rtl="0" eaLnBrk="0" fontAlgn="base" hangingPunct="0">
        <a:spcBef>
          <a:spcPct val="0"/>
        </a:spcBef>
        <a:spcAft>
          <a:spcPct val="0"/>
        </a:spcAft>
        <a:defRPr sz="3200">
          <a:solidFill>
            <a:schemeClr val="bg1"/>
          </a:solidFill>
          <a:latin typeface="Arial" charset="0"/>
        </a:defRPr>
      </a:lvl8pPr>
      <a:lvl9pPr marL="1828800" algn="l" rtl="0" eaLnBrk="0" fontAlgn="base" hangingPunct="0">
        <a:spcBef>
          <a:spcPct val="0"/>
        </a:spcBef>
        <a:spcAft>
          <a:spcPct val="0"/>
        </a:spcAft>
        <a:defRPr sz="3200">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600">
          <a:solidFill>
            <a:schemeClr val="tx1"/>
          </a:solidFill>
          <a:latin typeface="+mn-lt"/>
        </a:defRPr>
      </a:lvl2pPr>
      <a:lvl3pPr marL="858838" indent="-168275" algn="l" rtl="0" eaLnBrk="0" fontAlgn="base" hangingPunct="0">
        <a:spcBef>
          <a:spcPct val="20000"/>
        </a:spcBef>
        <a:spcAft>
          <a:spcPct val="0"/>
        </a:spcAft>
        <a:buClr>
          <a:schemeClr val="tx1"/>
        </a:buClr>
        <a:buChar char="•"/>
        <a:defRPr sz="2200">
          <a:solidFill>
            <a:schemeClr val="tx1"/>
          </a:solidFill>
          <a:latin typeface="+mn-lt"/>
        </a:defRPr>
      </a:lvl3pPr>
      <a:lvl4pPr marL="1200150" indent="-227013" algn="l" rtl="0" eaLnBrk="0" fontAlgn="base" hangingPunct="0">
        <a:spcBef>
          <a:spcPct val="20000"/>
        </a:spcBef>
        <a:spcAft>
          <a:spcPct val="0"/>
        </a:spcAft>
        <a:buClr>
          <a:schemeClr val="tx1"/>
        </a:buClr>
        <a:buChar char="–"/>
        <a:defRPr sz="2000">
          <a:solidFill>
            <a:schemeClr val="tx1"/>
          </a:solidFill>
          <a:latin typeface="+mn-lt"/>
        </a:defRPr>
      </a:lvl4pPr>
      <a:lvl5pPr marL="1481138" indent="-166688" algn="l" rtl="0" eaLnBrk="0" fontAlgn="base" hangingPunct="0">
        <a:spcBef>
          <a:spcPct val="20000"/>
        </a:spcBef>
        <a:spcAft>
          <a:spcPct val="0"/>
        </a:spcAft>
        <a:buClr>
          <a:schemeClr val="tx1"/>
        </a:buClr>
        <a:buChar char="•"/>
        <a:defRPr sz="2000">
          <a:solidFill>
            <a:schemeClr val="tx1"/>
          </a:solidFill>
          <a:latin typeface="+mn-lt"/>
        </a:defRPr>
      </a:lvl5pPr>
      <a:lvl6pPr marL="1938338" indent="-166688" algn="l" rtl="0" eaLnBrk="0" fontAlgn="base" hangingPunct="0">
        <a:spcBef>
          <a:spcPct val="20000"/>
        </a:spcBef>
        <a:spcAft>
          <a:spcPct val="0"/>
        </a:spcAft>
        <a:buClr>
          <a:schemeClr val="tx1"/>
        </a:buClr>
        <a:buChar char="•"/>
        <a:defRPr sz="2000">
          <a:solidFill>
            <a:schemeClr val="tx1"/>
          </a:solidFill>
          <a:latin typeface="+mn-lt"/>
        </a:defRPr>
      </a:lvl6pPr>
      <a:lvl7pPr marL="2395538" indent="-166688" algn="l" rtl="0" eaLnBrk="0" fontAlgn="base" hangingPunct="0">
        <a:spcBef>
          <a:spcPct val="20000"/>
        </a:spcBef>
        <a:spcAft>
          <a:spcPct val="0"/>
        </a:spcAft>
        <a:buClr>
          <a:schemeClr val="tx1"/>
        </a:buClr>
        <a:buChar char="•"/>
        <a:defRPr sz="2000">
          <a:solidFill>
            <a:schemeClr val="tx1"/>
          </a:solidFill>
          <a:latin typeface="+mn-lt"/>
        </a:defRPr>
      </a:lvl7pPr>
      <a:lvl8pPr marL="2852738" indent="-166688" algn="l" rtl="0" eaLnBrk="0" fontAlgn="base" hangingPunct="0">
        <a:spcBef>
          <a:spcPct val="20000"/>
        </a:spcBef>
        <a:spcAft>
          <a:spcPct val="0"/>
        </a:spcAft>
        <a:buClr>
          <a:schemeClr val="tx1"/>
        </a:buClr>
        <a:buChar char="•"/>
        <a:defRPr sz="2000">
          <a:solidFill>
            <a:schemeClr val="tx1"/>
          </a:solidFill>
          <a:latin typeface="+mn-lt"/>
        </a:defRPr>
      </a:lvl8pPr>
      <a:lvl9pPr marL="3309938" indent="-166688"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5.xls"/></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_97-2003_Worksheet7.xls"/></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0.xml"/><Relationship Id="rId1" Type="http://schemas.openxmlformats.org/officeDocument/2006/relationships/vmlDrawing" Target="../drawings/vmlDrawing8.vml"/><Relationship Id="rId4" Type="http://schemas.openxmlformats.org/officeDocument/2006/relationships/oleObject" Target="../embeddings/Microsoft_Office_Excel_97-2003_Worksheet8.xls"/></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Microsoft_Office_Excel_97-2003_Worksheet9.xls"/></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Microsoft_Office_Excel_97-2003_Worksheet10.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2.xml"/><Relationship Id="rId1" Type="http://schemas.openxmlformats.org/officeDocument/2006/relationships/vmlDrawing" Target="../drawings/vmlDrawing11.vml"/><Relationship Id="rId4" Type="http://schemas.openxmlformats.org/officeDocument/2006/relationships/oleObject" Target="../embeddings/Microsoft_Office_Excel_97-2003_Worksheet11.xls"/></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8.xml"/><Relationship Id="rId1" Type="http://schemas.openxmlformats.org/officeDocument/2006/relationships/vmlDrawing" Target="../drawings/vmlDrawing12.vml"/><Relationship Id="rId4" Type="http://schemas.openxmlformats.org/officeDocument/2006/relationships/oleObject" Target="../embeddings/Microsoft_Office_Excel_97-2003_Worksheet12.xls"/></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0.xml"/><Relationship Id="rId1" Type="http://schemas.openxmlformats.org/officeDocument/2006/relationships/vmlDrawing" Target="../drawings/vmlDrawing13.vml"/><Relationship Id="rId4" Type="http://schemas.openxmlformats.org/officeDocument/2006/relationships/oleObject" Target="../embeddings/Microsoft_Office_Excel_97-2003_Worksheet13.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0.xml"/><Relationship Id="rId1" Type="http://schemas.openxmlformats.org/officeDocument/2006/relationships/vmlDrawing" Target="../drawings/vmlDrawing14.vml"/><Relationship Id="rId4" Type="http://schemas.openxmlformats.org/officeDocument/2006/relationships/oleObject" Target="../embeddings/Microsoft_Office_Excel_97-2003_Worksheet14.xls"/></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83.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3.xml"/><Relationship Id="rId1" Type="http://schemas.openxmlformats.org/officeDocument/2006/relationships/vmlDrawing" Target="../drawings/vmlDrawing15.vml"/><Relationship Id="rId4" Type="http://schemas.openxmlformats.org/officeDocument/2006/relationships/oleObject" Target="../embeddings/Microsoft_Office_Excel_97-2003_Worksheet15.xls"/></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8.xml"/><Relationship Id="rId1" Type="http://schemas.openxmlformats.org/officeDocument/2006/relationships/vmlDrawing" Target="../drawings/vmlDrawing16.vml"/><Relationship Id="rId4" Type="http://schemas.openxmlformats.org/officeDocument/2006/relationships/oleObject" Target="../embeddings/Microsoft_Office_Excel_97-2003_Worksheet16.xls"/></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Microsoft_Office_Excel_97-2003_Worksheet17.xls"/></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Microsoft_Office_Excel_97-2003_Worksheet18.xls"/></Relationships>
</file>

<file path=ppt/slides/_rels/slide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Microsoft_Office_Excel_97-2003_Worksheet19.xls"/></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vmlDrawing" Target="../drawings/vmlDrawing20.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Microsoft_Office_Excel_97-2003_Worksheet20.xls"/></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Microsoft_Office_Excel_97-2003_Worksheet21.xls"/></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3.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oleObject" Target="../embeddings/Microsoft_Office_Excel_97-2003_Worksheet1.xls"/></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Microsoft_Office_Excel_97-2003_Worksheet22.xls"/></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6.xml"/><Relationship Id="rId1" Type="http://schemas.openxmlformats.org/officeDocument/2006/relationships/slideLayout" Target="../slideLayouts/slideLayout15.xml"/><Relationship Id="rId4" Type="http://schemas.openxmlformats.org/officeDocument/2006/relationships/image" Target="../media/image75.jpeg"/></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8.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8.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57.xml"/><Relationship Id="rId1" Type="http://schemas.openxmlformats.org/officeDocument/2006/relationships/slideLayout" Target="../slideLayouts/slideLayout16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8.xml"/><Relationship Id="rId1" Type="http://schemas.openxmlformats.org/officeDocument/2006/relationships/vmlDrawing" Target="../drawings/vmlDrawing24.vml"/><Relationship Id="rId4" Type="http://schemas.openxmlformats.org/officeDocument/2006/relationships/oleObject" Target="../embeddings/Microsoft_Office_Excel_97-2003_Worksheet23.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9.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0.xml"/><Relationship Id="rId1" Type="http://schemas.openxmlformats.org/officeDocument/2006/relationships/vmlDrawing" Target="../drawings/vmlDrawing25.vml"/><Relationship Id="rId5" Type="http://schemas.openxmlformats.org/officeDocument/2006/relationships/oleObject" Target="../embeddings/Microsoft_Office_Excel_97-2003_Worksheet25.xls"/><Relationship Id="rId4" Type="http://schemas.openxmlformats.org/officeDocument/2006/relationships/oleObject" Target="../embeddings/Microsoft_Office_Excel_97-2003_Worksheet24.xls"/></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8.xml"/><Relationship Id="rId1" Type="http://schemas.openxmlformats.org/officeDocument/2006/relationships/vmlDrawing" Target="../drawings/vmlDrawing26.vml"/><Relationship Id="rId4" Type="http://schemas.openxmlformats.org/officeDocument/2006/relationships/oleObject" Target="../embeddings/Microsoft_Office_Excel_97-2003_Worksheet26.xls"/></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8.xml"/><Relationship Id="rId1" Type="http://schemas.openxmlformats.org/officeDocument/2006/relationships/vmlDrawing" Target="../drawings/vmlDrawing27.vml"/><Relationship Id="rId4" Type="http://schemas.openxmlformats.org/officeDocument/2006/relationships/oleObject" Target="../embeddings/Microsoft_Office_Excel_97-2003_Worksheet27.xls"/></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5.xml"/><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9.xml"/><Relationship Id="rId1" Type="http://schemas.openxmlformats.org/officeDocument/2006/relationships/slideLayout" Target="../slideLayouts/slideLayout28.xml"/><Relationship Id="rId5" Type="http://schemas.openxmlformats.org/officeDocument/2006/relationships/image" Target="../media/image85.png"/><Relationship Id="rId4" Type="http://schemas.openxmlformats.org/officeDocument/2006/relationships/image" Target="../media/image84.png"/></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187.xml"/><Relationship Id="rId1" Type="http://schemas.openxmlformats.org/officeDocument/2006/relationships/vmlDrawing" Target="../drawings/vmlDrawing3.vml"/></Relationships>
</file>

<file path=ppt/slides/_rels/slide8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1.xml"/></Relationships>
</file>

<file path=ppt/slides/_rels/slide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0.xml"/><Relationship Id="rId1" Type="http://schemas.openxmlformats.org/officeDocument/2006/relationships/slideLayout" Target="../slideLayouts/slideLayout28.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5" name="Rectangle 3"/>
          <p:cNvSpPr txBox="1">
            <a:spLocks noChangeArrowheads="1"/>
          </p:cNvSpPr>
          <p:nvPr/>
        </p:nvSpPr>
        <p:spPr bwMode="auto">
          <a:xfrm>
            <a:off x="381000" y="685800"/>
            <a:ext cx="8229600" cy="1143000"/>
          </a:xfrm>
          <a:prstGeom prst="rect">
            <a:avLst/>
          </a:prstGeom>
          <a:noFill/>
          <a:ln w="9525">
            <a:noFill/>
            <a:miter lim="800000"/>
            <a:headEnd/>
            <a:tailEnd/>
          </a:ln>
          <a:effectLst/>
        </p:spPr>
        <p:txBody>
          <a:bodyPr anchor="ctr"/>
          <a:lstStyle/>
          <a:p>
            <a:pPr algn="ctr">
              <a:defRPr/>
            </a:pPr>
            <a:r>
              <a:rPr lang="en-US" sz="4400" kern="0">
                <a:solidFill>
                  <a:srgbClr val="FFFFFF"/>
                </a:solidFill>
                <a:latin typeface="Arial"/>
              </a:rPr>
              <a:t>ESTO</a:t>
            </a:r>
            <a:endParaRPr lang="en-US" sz="4400" kern="0" dirty="0">
              <a:solidFill>
                <a:srgbClr val="FFFFFF"/>
              </a:solidFill>
              <a:latin typeface="Arial"/>
            </a:endParaRPr>
          </a:p>
        </p:txBody>
      </p:sp>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 name="Rectangle 4"/>
          <p:cNvSpPr txBox="1">
            <a:spLocks noChangeArrowheads="1"/>
          </p:cNvSpPr>
          <p:nvPr/>
        </p:nvSpPr>
        <p:spPr bwMode="auto">
          <a:xfrm>
            <a:off x="1219200" y="2049463"/>
            <a:ext cx="6858000" cy="3001962"/>
          </a:xfrm>
          <a:prstGeom prst="rect">
            <a:avLst/>
          </a:prstGeom>
          <a:noFill/>
          <a:ln w="9525">
            <a:noFill/>
            <a:miter lim="800000"/>
            <a:headEnd/>
            <a:tailEnd/>
          </a:ln>
          <a:effectLst/>
        </p:spPr>
        <p:txBody>
          <a:bodyPr/>
          <a:lstStyle/>
          <a:p>
            <a:pPr algn="ctr">
              <a:spcBef>
                <a:spcPct val="50000"/>
              </a:spcBef>
              <a:defRPr/>
            </a:pPr>
            <a:r>
              <a:rPr lang="en-US" sz="4000" dirty="0">
                <a:latin typeface="+mn-lt"/>
              </a:rPr>
              <a:t>Outlook for U.S. Travel and Tourism</a:t>
            </a:r>
          </a:p>
          <a:p>
            <a:pPr algn="ctr">
              <a:spcBef>
                <a:spcPct val="50000"/>
              </a:spcBef>
              <a:defRPr/>
            </a:pPr>
            <a:endParaRPr lang="en-US" sz="4000" dirty="0">
              <a:latin typeface="+mn-lt"/>
            </a:endParaRPr>
          </a:p>
          <a:p>
            <a:pPr algn="ctr">
              <a:spcBef>
                <a:spcPct val="50000"/>
              </a:spcBef>
              <a:defRPr/>
            </a:pPr>
            <a:r>
              <a:rPr lang="en-US" dirty="0">
                <a:latin typeface="+mn-lt"/>
              </a:rPr>
              <a:t>Dr. Suzanne D. Cook</a:t>
            </a:r>
          </a:p>
          <a:p>
            <a:pPr algn="ctr">
              <a:spcBef>
                <a:spcPct val="50000"/>
              </a:spcBef>
              <a:defRPr/>
            </a:pPr>
            <a:r>
              <a:rPr lang="en-US" dirty="0">
                <a:latin typeface="+mn-lt"/>
              </a:rPr>
              <a:t>Travel Industry Association</a:t>
            </a:r>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23908" name="Picture 7" descr="Masthead 5763_RGB"/>
          <p:cNvPicPr>
            <a:picLocks noChangeAspect="1" noChangeArrowheads="1"/>
          </p:cNvPicPr>
          <p:nvPr/>
        </p:nvPicPr>
        <p:blipFill>
          <a:blip r:embed="rId3"/>
          <a:srcRect/>
          <a:stretch>
            <a:fillRect/>
          </a:stretch>
        </p:blipFill>
        <p:spPr bwMode="auto">
          <a:xfrm>
            <a:off x="0" y="0"/>
            <a:ext cx="9145588" cy="1714500"/>
          </a:xfrm>
          <a:prstGeom prst="rect">
            <a:avLst/>
          </a:prstGeom>
          <a:noFill/>
          <a:ln w="9525">
            <a:noFill/>
            <a:miter lim="800000"/>
            <a:headEnd/>
            <a:tailEnd/>
          </a:ln>
        </p:spPr>
      </p:pic>
      <p:cxnSp>
        <p:nvCxnSpPr>
          <p:cNvPr id="10" name="Straight Connector 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3909" name="Rectangle 2"/>
          <p:cNvSpPr>
            <a:spLocks noGrp="1" noChangeArrowheads="1"/>
          </p:cNvSpPr>
          <p:nvPr>
            <p:ph type="title"/>
          </p:nvPr>
        </p:nvSpPr>
        <p:spPr>
          <a:xfrm>
            <a:off x="457200" y="381000"/>
            <a:ext cx="8229600" cy="1143000"/>
          </a:xfrm>
        </p:spPr>
        <p:txBody>
          <a:bodyPr/>
          <a:lstStyle/>
          <a:p>
            <a:r>
              <a:rPr lang="en-US" smtClean="0"/>
              <a:t>MOF</a:t>
            </a:r>
          </a:p>
        </p:txBody>
      </p:sp>
      <p:cxnSp>
        <p:nvCxnSpPr>
          <p:cNvPr id="11" name="Straight Connector 1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23910" name="Picture 8" descr="MarketingOutlookForum_4.24..jpg"/>
          <p:cNvPicPr>
            <a:picLocks noChangeAspect="1"/>
          </p:cNvPicPr>
          <p:nvPr/>
        </p:nvPicPr>
        <p:blipFill>
          <a:blip r:embed="rId4"/>
          <a:srcRect/>
          <a:stretch>
            <a:fillRect/>
          </a:stretch>
        </p:blipFill>
        <p:spPr bwMode="auto">
          <a:xfrm>
            <a:off x="7696200" y="5105400"/>
            <a:ext cx="1285875" cy="1600200"/>
          </a:xfrm>
          <a:prstGeom prst="rect">
            <a:avLst/>
          </a:prstGeom>
          <a:noFill/>
          <a:ln w="9525">
            <a:noFill/>
            <a:miter lim="800000"/>
            <a:headEnd/>
            <a:tailEnd/>
          </a:ln>
        </p:spPr>
      </p:pic>
      <p:cxnSp>
        <p:nvCxnSpPr>
          <p:cNvPr id="12" name="Straight Connector 11"/>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4098" name="Content Placeholder 3"/>
          <p:cNvGraphicFramePr>
            <a:graphicFrameLocks noGrp="1"/>
          </p:cNvGraphicFramePr>
          <p:nvPr>
            <p:ph idx="1"/>
          </p:nvPr>
        </p:nvGraphicFramePr>
        <p:xfrm>
          <a:off x="307975" y="1981200"/>
          <a:ext cx="8467725" cy="4267200"/>
        </p:xfrm>
        <a:graphic>
          <a:graphicData uri="http://schemas.openxmlformats.org/presentationml/2006/ole">
            <p:oleObj spid="_x0000_s4098" name="Worksheet" r:id="rId4" imgW="8467725" imgH="4267200" progId="Excel.Sheet.8">
              <p:embed/>
            </p:oleObj>
          </a:graphicData>
        </a:graphic>
      </p:graphicFrame>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099" name="Text Box 7"/>
          <p:cNvSpPr>
            <a:spLocks noGrp="1" noChangeArrowheads="1"/>
          </p:cNvSpPr>
          <p:nvPr>
            <p:ph type="title"/>
          </p:nvPr>
        </p:nvSpPr>
        <p:spPr>
          <a:xfrm>
            <a:off x="477838" y="377825"/>
            <a:ext cx="8370887" cy="1509713"/>
          </a:xfrm>
        </p:spPr>
        <p:txBody>
          <a:bodyPr lIns="91440" tIns="45720" rIns="91440" bIns="45720" anchor="t"/>
          <a:lstStyle/>
          <a:p>
            <a:r>
              <a:rPr lang="en-US" smtClean="0"/>
              <a:t/>
            </a:r>
            <a:br>
              <a:rPr lang="en-US" smtClean="0"/>
            </a:br>
            <a:r>
              <a:rPr lang="en-US" smtClean="0"/>
              <a:t>Traveler Sentiment Index™(TSI) stabilizes</a:t>
            </a:r>
            <a:br>
              <a:rPr lang="en-US" smtClean="0"/>
            </a:br>
            <a:endParaRPr lang="en-US" sz="2800" i="1" smtClean="0"/>
          </a:p>
        </p:txBody>
      </p:sp>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0" name="Line 9"/>
          <p:cNvSpPr>
            <a:spLocks noChangeShapeType="1"/>
          </p:cNvSpPr>
          <p:nvPr/>
        </p:nvSpPr>
        <p:spPr bwMode="auto">
          <a:xfrm>
            <a:off x="923925" y="3238500"/>
            <a:ext cx="7677150" cy="3175"/>
          </a:xfrm>
          <a:prstGeom prst="line">
            <a:avLst/>
          </a:prstGeom>
          <a:noFill/>
          <a:ln w="9525">
            <a:solidFill>
              <a:schemeClr val="tx1"/>
            </a:solidFill>
            <a:round/>
            <a:headEnd/>
            <a:tailEnd/>
          </a:ln>
        </p:spPr>
        <p:txBody>
          <a:bodyPr/>
          <a:lstStyle/>
          <a:p>
            <a:endParaRPr lang="en-US"/>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1" name="Rectangle 6"/>
          <p:cNvSpPr>
            <a:spLocks noChangeArrowheads="1"/>
          </p:cNvSpPr>
          <p:nvPr/>
        </p:nvSpPr>
        <p:spPr bwMode="auto">
          <a:xfrm>
            <a:off x="857250" y="6300788"/>
            <a:ext cx="4495800" cy="274637"/>
          </a:xfrm>
          <a:prstGeom prst="rect">
            <a:avLst/>
          </a:prstGeom>
          <a:noFill/>
          <a:ln w="28575">
            <a:noFill/>
            <a:miter lim="800000"/>
            <a:headEnd/>
            <a:tailEnd/>
          </a:ln>
        </p:spPr>
        <p:txBody>
          <a:bodyPr anchor="ctr">
            <a:spAutoFit/>
          </a:bodyPr>
          <a:lstStyle/>
          <a:p>
            <a:pPr eaLnBrk="0" hangingPunct="0"/>
            <a:r>
              <a:rPr lang="en-US" sz="1200" b="0"/>
              <a:t>Source:  U.S. Travel Association/YPartnership </a:t>
            </a:r>
            <a:r>
              <a:rPr lang="en-US" sz="1200" b="0" i="1"/>
              <a:t>travelhorizons™</a:t>
            </a:r>
          </a:p>
        </p:txBody>
      </p:sp>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5122" name="Content Placeholder 3"/>
          <p:cNvGraphicFramePr>
            <a:graphicFrameLocks noGrp="1"/>
          </p:cNvGraphicFramePr>
          <p:nvPr>
            <p:ph idx="1"/>
          </p:nvPr>
        </p:nvGraphicFramePr>
        <p:xfrm>
          <a:off x="307975" y="1879600"/>
          <a:ext cx="8467725" cy="4267200"/>
        </p:xfrm>
        <a:graphic>
          <a:graphicData uri="http://schemas.openxmlformats.org/presentationml/2006/ole">
            <p:oleObj spid="_x0000_s5122" name="Worksheet" r:id="rId4" imgW="8467725" imgH="4267200" progId="Excel.Sheet.8">
              <p:embed/>
            </p:oleObj>
          </a:graphicData>
        </a:graphic>
      </p:graphicFrame>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5123" name="Text Box 7"/>
          <p:cNvSpPr>
            <a:spLocks noGrp="1" noChangeArrowheads="1"/>
          </p:cNvSpPr>
          <p:nvPr>
            <p:ph type="title"/>
          </p:nvPr>
        </p:nvSpPr>
        <p:spPr/>
        <p:txBody>
          <a:bodyPr lIns="91440" tIns="45720" rIns="91440" bIns="45720" anchor="t"/>
          <a:lstStyle/>
          <a:p>
            <a:r>
              <a:rPr lang="en-US" smtClean="0"/>
              <a:t/>
            </a:r>
            <a:br>
              <a:rPr lang="en-US" smtClean="0"/>
            </a:br>
            <a:r>
              <a:rPr lang="en-US" smtClean="0"/>
              <a:t>“Affordability of Travel” Index Still Strong </a:t>
            </a:r>
            <a:br>
              <a:rPr lang="en-US" smtClean="0"/>
            </a:br>
            <a:endParaRPr lang="en-US" sz="2800" i="1" smtClean="0"/>
          </a:p>
        </p:txBody>
      </p:sp>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5124" name="Line 9"/>
          <p:cNvSpPr>
            <a:spLocks noChangeShapeType="1"/>
          </p:cNvSpPr>
          <p:nvPr/>
        </p:nvSpPr>
        <p:spPr bwMode="auto">
          <a:xfrm>
            <a:off x="981075" y="2905125"/>
            <a:ext cx="7677150" cy="3175"/>
          </a:xfrm>
          <a:prstGeom prst="line">
            <a:avLst/>
          </a:prstGeom>
          <a:noFill/>
          <a:ln w="9525">
            <a:solidFill>
              <a:schemeClr val="tx1"/>
            </a:solidFill>
            <a:round/>
            <a:headEnd/>
            <a:tailEnd/>
          </a:ln>
        </p:spPr>
        <p:txBody>
          <a:bodyPr/>
          <a:lstStyle/>
          <a:p>
            <a:endParaRPr lang="en-US"/>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5125" name="Rectangle 6"/>
          <p:cNvSpPr>
            <a:spLocks noChangeArrowheads="1"/>
          </p:cNvSpPr>
          <p:nvPr/>
        </p:nvSpPr>
        <p:spPr bwMode="auto">
          <a:xfrm>
            <a:off x="857250" y="6300788"/>
            <a:ext cx="4495800" cy="274637"/>
          </a:xfrm>
          <a:prstGeom prst="rect">
            <a:avLst/>
          </a:prstGeom>
          <a:noFill/>
          <a:ln w="28575">
            <a:noFill/>
            <a:miter lim="800000"/>
            <a:headEnd/>
            <a:tailEnd/>
          </a:ln>
        </p:spPr>
        <p:txBody>
          <a:bodyPr anchor="ctr">
            <a:spAutoFit/>
          </a:bodyPr>
          <a:lstStyle/>
          <a:p>
            <a:pPr eaLnBrk="0" hangingPunct="0"/>
            <a:r>
              <a:rPr lang="en-US" sz="1200" b="0"/>
              <a:t>Source:  U.S. Travel Association/YPartnership </a:t>
            </a:r>
            <a:r>
              <a:rPr lang="en-US" sz="1200" b="0" i="1"/>
              <a:t>travelhorizons™</a:t>
            </a:r>
          </a:p>
        </p:txBody>
      </p:sp>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1074" name="Rectangle 2"/>
          <p:cNvSpPr>
            <a:spLocks noGrp="1" noChangeArrowheads="1"/>
          </p:cNvSpPr>
          <p:nvPr>
            <p:ph type="title"/>
          </p:nvPr>
        </p:nvSpPr>
        <p:spPr/>
        <p:txBody>
          <a:bodyPr/>
          <a:lstStyle/>
          <a:p>
            <a:r>
              <a:rPr lang="en-GB" smtClean="0"/>
              <a:t>Travel prices lag inflation</a:t>
            </a:r>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8" name="Picture 7" descr="ppi134.tmp"/>
          <p:cNvPicPr>
            <a:picLocks/>
          </p:cNvPicPr>
          <p:nvPr/>
        </p:nvPicPr>
        <p:blipFill>
          <a:blip r:embed="rId3"/>
          <a:stretch>
            <a:fillRect/>
          </a:stretch>
        </p:blipFill>
        <p:spPr>
          <a:xfrm>
            <a:off x="638175" y="2162175"/>
            <a:ext cx="7939088" cy="3875087"/>
          </a:xfrm>
          <a:prstGeom prst="rect">
            <a:avLst/>
          </a:prstGeom>
          <a:effectLst/>
        </p:spPr>
      </p:pic>
      <p:cxnSp>
        <p:nvCxnSpPr>
          <p:cNvPr id="11" name="Straight Connector 1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0" name="Picture 9" descr="ppi136.tmp"/>
          <p:cNvPicPr>
            <a:picLocks/>
          </p:cNvPicPr>
          <p:nvPr/>
        </p:nvPicPr>
        <p:blipFill>
          <a:blip r:embed="rId4"/>
          <a:stretch>
            <a:fillRect/>
          </a:stretch>
        </p:blipFill>
        <p:spPr>
          <a:xfrm>
            <a:off x="1316037" y="1778000"/>
            <a:ext cx="6821486" cy="641350"/>
          </a:xfrm>
          <a:prstGeom prst="rect">
            <a:avLst/>
          </a:prstGeom>
          <a:effectLst/>
        </p:spPr>
      </p:pic>
      <p:cxnSp>
        <p:nvCxnSpPr>
          <p:cNvPr id="13" name="Straight Connector 1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2" name="Picture 11" descr="ppi138.tmp"/>
          <p:cNvPicPr>
            <a:picLocks/>
          </p:cNvPicPr>
          <p:nvPr/>
        </p:nvPicPr>
        <p:blipFill>
          <a:blip r:embed="rId5"/>
          <a:stretch>
            <a:fillRect/>
          </a:stretch>
        </p:blipFill>
        <p:spPr>
          <a:xfrm>
            <a:off x="1344612" y="2355850"/>
            <a:ext cx="3095625" cy="379413"/>
          </a:xfrm>
          <a:prstGeom prst="rect">
            <a:avLst/>
          </a:prstGeom>
          <a:effectLst/>
        </p:spPr>
      </p:pic>
      <p:cxnSp>
        <p:nvCxnSpPr>
          <p:cNvPr id="15" name="Straight Connector 1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4" name="Picture 13" descr="ppi13A.tmp"/>
          <p:cNvPicPr>
            <a:picLocks/>
          </p:cNvPicPr>
          <p:nvPr/>
        </p:nvPicPr>
        <p:blipFill>
          <a:blip r:embed="rId6"/>
          <a:stretch>
            <a:fillRect/>
          </a:stretch>
        </p:blipFill>
        <p:spPr>
          <a:xfrm>
            <a:off x="1547812" y="6021387"/>
            <a:ext cx="5373687" cy="320675"/>
          </a:xfrm>
          <a:prstGeom prst="rect">
            <a:avLst/>
          </a:prstGeom>
          <a:effectLst/>
        </p:spPr>
      </p:pic>
      <p:cxnSp>
        <p:nvCxnSpPr>
          <p:cNvPr id="16" name="Straight Connector 1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147" name="Title 1"/>
          <p:cNvSpPr>
            <a:spLocks noGrp="1"/>
          </p:cNvSpPr>
          <p:nvPr>
            <p:ph type="title"/>
          </p:nvPr>
        </p:nvSpPr>
        <p:spPr/>
        <p:txBody>
          <a:bodyPr/>
          <a:lstStyle/>
          <a:p>
            <a:r>
              <a:rPr lang="en-US" smtClean="0"/>
              <a:t>Most travel prices in decline</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6146" name="Content Placeholder 3"/>
          <p:cNvGraphicFramePr>
            <a:graphicFrameLocks noGrp="1"/>
          </p:cNvGraphicFramePr>
          <p:nvPr>
            <p:ph idx="1"/>
          </p:nvPr>
        </p:nvGraphicFramePr>
        <p:xfrm>
          <a:off x="496888" y="1966913"/>
          <a:ext cx="8467725" cy="4267200"/>
        </p:xfrm>
        <a:graphic>
          <a:graphicData uri="http://schemas.openxmlformats.org/presentationml/2006/ole">
            <p:oleObj spid="_x0000_s6146" name="Worksheet" r:id="rId3" imgW="8467725" imgH="4267200" progId="Excel.Sheet.8">
              <p:embed/>
            </p:oleObj>
          </a:graphicData>
        </a:graphic>
      </p:graphicFrame>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148" name="Rectangle 6"/>
          <p:cNvSpPr>
            <a:spLocks noChangeArrowheads="1"/>
          </p:cNvSpPr>
          <p:nvPr/>
        </p:nvSpPr>
        <p:spPr bwMode="auto">
          <a:xfrm>
            <a:off x="857250" y="6300788"/>
            <a:ext cx="4875213" cy="276225"/>
          </a:xfrm>
          <a:prstGeom prst="rect">
            <a:avLst/>
          </a:prstGeom>
          <a:noFill/>
          <a:ln w="28575">
            <a:noFill/>
            <a:miter lim="800000"/>
            <a:headEnd/>
            <a:tailEnd/>
          </a:ln>
        </p:spPr>
        <p:txBody>
          <a:bodyPr anchor="ctr">
            <a:spAutoFit/>
          </a:bodyPr>
          <a:lstStyle/>
          <a:p>
            <a:pPr eaLnBrk="0" hangingPunct="0"/>
            <a:r>
              <a:rPr lang="en-US" sz="1200" b="0"/>
              <a:t>Source:  U.S. Travel Association  Travel Price Index – August 2009</a:t>
            </a:r>
            <a:endParaRPr lang="en-US" sz="1200" b="0" i="1"/>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149" name="TextBox 10"/>
          <p:cNvSpPr txBox="1">
            <a:spLocks noChangeArrowheads="1"/>
          </p:cNvSpPr>
          <p:nvPr/>
        </p:nvSpPr>
        <p:spPr bwMode="auto">
          <a:xfrm>
            <a:off x="1495425" y="1770063"/>
            <a:ext cx="3536950" cy="307975"/>
          </a:xfrm>
          <a:prstGeom prst="rect">
            <a:avLst/>
          </a:prstGeom>
          <a:noFill/>
          <a:ln w="9525">
            <a:noFill/>
            <a:miter lim="800000"/>
            <a:headEnd/>
            <a:tailEnd/>
          </a:ln>
        </p:spPr>
        <p:txBody>
          <a:bodyPr wrap="none">
            <a:spAutoFit/>
          </a:bodyPr>
          <a:lstStyle/>
          <a:p>
            <a:r>
              <a:rPr lang="en-US" sz="1400"/>
              <a:t>Travel Price Index through August 2009</a:t>
            </a:r>
          </a:p>
        </p:txBody>
      </p:sp>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7170" name="Content Placeholder 3"/>
          <p:cNvGraphicFramePr>
            <a:graphicFrameLocks noGrp="1"/>
          </p:cNvGraphicFramePr>
          <p:nvPr>
            <p:ph idx="1"/>
          </p:nvPr>
        </p:nvGraphicFramePr>
        <p:xfrm>
          <a:off x="307975" y="1981200"/>
          <a:ext cx="8467725" cy="4267200"/>
        </p:xfrm>
        <a:graphic>
          <a:graphicData uri="http://schemas.openxmlformats.org/presentationml/2006/ole">
            <p:oleObj spid="_x0000_s7170" name="Worksheet" r:id="rId4" imgW="8467725" imgH="4267200" progId="Excel.Sheet.8">
              <p:embed/>
            </p:oleObj>
          </a:graphicData>
        </a:graphic>
      </p:graphicFrame>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7171" name="Text Box 7"/>
          <p:cNvSpPr>
            <a:spLocks noGrp="1" noChangeArrowheads="1"/>
          </p:cNvSpPr>
          <p:nvPr>
            <p:ph type="title"/>
          </p:nvPr>
        </p:nvSpPr>
        <p:spPr>
          <a:xfrm>
            <a:off x="477838" y="174625"/>
            <a:ext cx="8370887" cy="1398588"/>
          </a:xfrm>
        </p:spPr>
        <p:txBody>
          <a:bodyPr lIns="91440" tIns="45720" rIns="91440" bIns="45720" anchor="t"/>
          <a:lstStyle/>
          <a:p>
            <a:r>
              <a:rPr lang="en-US" smtClean="0"/>
              <a:t/>
            </a:r>
            <a:br>
              <a:rPr lang="en-US" smtClean="0"/>
            </a:br>
            <a:r>
              <a:rPr lang="en-US" smtClean="0"/>
              <a:t>“Money Available for Travel” Index stabilizing but remains weak</a:t>
            </a:r>
            <a:endParaRPr lang="en-US" sz="2800" i="1" smtClean="0"/>
          </a:p>
        </p:txBody>
      </p:sp>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7172" name="Line 9"/>
          <p:cNvSpPr>
            <a:spLocks noChangeShapeType="1"/>
          </p:cNvSpPr>
          <p:nvPr/>
        </p:nvSpPr>
        <p:spPr bwMode="auto">
          <a:xfrm>
            <a:off x="981075" y="2905125"/>
            <a:ext cx="7677150" cy="3175"/>
          </a:xfrm>
          <a:prstGeom prst="line">
            <a:avLst/>
          </a:prstGeom>
          <a:noFill/>
          <a:ln w="9525">
            <a:solidFill>
              <a:schemeClr val="tx1"/>
            </a:solidFill>
            <a:round/>
            <a:headEnd/>
            <a:tailEnd/>
          </a:ln>
        </p:spPr>
        <p:txBody>
          <a:bodyPr/>
          <a:lstStyle/>
          <a:p>
            <a:endParaRPr lang="en-US"/>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7173" name="Rectangle 6"/>
          <p:cNvSpPr>
            <a:spLocks noChangeArrowheads="1"/>
          </p:cNvSpPr>
          <p:nvPr/>
        </p:nvSpPr>
        <p:spPr bwMode="auto">
          <a:xfrm>
            <a:off x="857250" y="6300788"/>
            <a:ext cx="4495800" cy="274637"/>
          </a:xfrm>
          <a:prstGeom prst="rect">
            <a:avLst/>
          </a:prstGeom>
          <a:noFill/>
          <a:ln w="28575">
            <a:noFill/>
            <a:miter lim="800000"/>
            <a:headEnd/>
            <a:tailEnd/>
          </a:ln>
        </p:spPr>
        <p:txBody>
          <a:bodyPr anchor="ctr">
            <a:spAutoFit/>
          </a:bodyPr>
          <a:lstStyle/>
          <a:p>
            <a:pPr eaLnBrk="0" hangingPunct="0"/>
            <a:r>
              <a:rPr lang="en-US" sz="1200" b="0"/>
              <a:t>Source:  U.S. Travel Association/YPartnership </a:t>
            </a:r>
            <a:r>
              <a:rPr lang="en-US" sz="1200" b="0" i="1"/>
              <a:t>travelhorizons™</a:t>
            </a:r>
          </a:p>
        </p:txBody>
      </p:sp>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2098" name="Rectangle 2"/>
          <p:cNvSpPr>
            <a:spLocks noGrp="1" noChangeArrowheads="1"/>
          </p:cNvSpPr>
          <p:nvPr>
            <p:ph type="title"/>
          </p:nvPr>
        </p:nvSpPr>
        <p:spPr>
          <a:xfrm>
            <a:off x="409575" y="247650"/>
            <a:ext cx="9144000" cy="1143000"/>
          </a:xfrm>
        </p:spPr>
        <p:txBody>
          <a:bodyPr/>
          <a:lstStyle/>
          <a:p>
            <a:r>
              <a:rPr lang="en-US" smtClean="0"/>
              <a:t>Conclusion 3	</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1859" name="Rectangle 3"/>
          <p:cNvSpPr>
            <a:spLocks noGrp="1" noChangeArrowheads="1"/>
          </p:cNvSpPr>
          <p:nvPr>
            <p:ph type="body" idx="1"/>
          </p:nvPr>
        </p:nvSpPr>
        <p:spPr>
          <a:xfrm>
            <a:off x="174625" y="2844800"/>
            <a:ext cx="8693150" cy="4376738"/>
          </a:xfrm>
        </p:spPr>
        <p:txBody>
          <a:bodyPr/>
          <a:lstStyle/>
          <a:p>
            <a:pPr algn="ctr">
              <a:spcBef>
                <a:spcPct val="50000"/>
              </a:spcBef>
              <a:buFontTx/>
              <a:buNone/>
            </a:pPr>
            <a:r>
              <a:rPr lang="en-US" sz="3200" smtClean="0">
                <a:solidFill>
                  <a:srgbClr val="8A0000"/>
                </a:solidFill>
              </a:rPr>
              <a:t>Declines in travel bottoming out</a:t>
            </a:r>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16" name="Straight Connector 1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3122" name="Rectangle 2"/>
          <p:cNvSpPr>
            <a:spLocks noGrp="1" noChangeArrowheads="1"/>
          </p:cNvSpPr>
          <p:nvPr>
            <p:ph type="title" sz="quarter"/>
          </p:nvPr>
        </p:nvSpPr>
        <p:spPr>
          <a:xfrm>
            <a:off x="361950" y="390525"/>
            <a:ext cx="8370888" cy="1239838"/>
          </a:xfrm>
        </p:spPr>
        <p:txBody>
          <a:bodyPr/>
          <a:lstStyle/>
          <a:p>
            <a:r>
              <a:rPr lang="en-US" smtClean="0"/>
              <a:t>Visitor Volume Through First 9 Months of ‘09</a:t>
            </a:r>
          </a:p>
        </p:txBody>
      </p:sp>
      <p:cxnSp>
        <p:nvCxnSpPr>
          <p:cNvPr id="17" name="Straight Connector 16"/>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133123" name="Text Box 16"/>
          <p:cNvSpPr txBox="1">
            <a:spLocks noChangeArrowheads="1"/>
          </p:cNvSpPr>
          <p:nvPr/>
        </p:nvSpPr>
        <p:spPr bwMode="auto">
          <a:xfrm>
            <a:off x="685800" y="1560513"/>
            <a:ext cx="1524000" cy="366712"/>
          </a:xfrm>
          <a:prstGeom prst="rect">
            <a:avLst/>
          </a:prstGeom>
          <a:noFill/>
          <a:ln w="9525">
            <a:noFill/>
            <a:miter lim="800000"/>
            <a:headEnd/>
            <a:tailEnd/>
          </a:ln>
        </p:spPr>
        <p:txBody>
          <a:bodyPr>
            <a:spAutoFit/>
          </a:bodyPr>
          <a:lstStyle/>
          <a:p>
            <a:pPr eaLnBrk="0" hangingPunct="0">
              <a:lnSpc>
                <a:spcPct val="80000"/>
              </a:lnSpc>
            </a:pPr>
            <a:endParaRPr lang="en-US"/>
          </a:p>
        </p:txBody>
      </p:sp>
      <p:sp>
        <p:nvSpPr>
          <p:cNvPr id="133124" name="Text Box 17"/>
          <p:cNvSpPr txBox="1">
            <a:spLocks noChangeArrowheads="1"/>
          </p:cNvSpPr>
          <p:nvPr/>
        </p:nvSpPr>
        <p:spPr bwMode="auto">
          <a:xfrm>
            <a:off x="533400" y="1371600"/>
            <a:ext cx="930275" cy="366713"/>
          </a:xfrm>
          <a:prstGeom prst="rect">
            <a:avLst/>
          </a:prstGeom>
          <a:noFill/>
          <a:ln w="9525">
            <a:noFill/>
            <a:miter lim="800000"/>
            <a:headEnd/>
            <a:tailEnd/>
          </a:ln>
        </p:spPr>
        <p:txBody>
          <a:bodyPr>
            <a:spAutoFit/>
          </a:bodyPr>
          <a:lstStyle/>
          <a:p>
            <a:pPr eaLnBrk="0" hangingPunct="0">
              <a:lnSpc>
                <a:spcPct val="80000"/>
              </a:lnSpc>
            </a:pPr>
            <a:endParaRPr lang="en-US"/>
          </a:p>
        </p:txBody>
      </p:sp>
      <p:sp>
        <p:nvSpPr>
          <p:cNvPr id="133125" name="Text Box 20"/>
          <p:cNvSpPr txBox="1">
            <a:spLocks noChangeArrowheads="1"/>
          </p:cNvSpPr>
          <p:nvPr/>
        </p:nvSpPr>
        <p:spPr bwMode="auto">
          <a:xfrm>
            <a:off x="609600" y="1371600"/>
            <a:ext cx="1295400" cy="366713"/>
          </a:xfrm>
          <a:prstGeom prst="rect">
            <a:avLst/>
          </a:prstGeom>
          <a:noFill/>
          <a:ln w="9525">
            <a:noFill/>
            <a:miter lim="800000"/>
            <a:headEnd/>
            <a:tailEnd/>
          </a:ln>
        </p:spPr>
        <p:txBody>
          <a:bodyPr>
            <a:spAutoFit/>
          </a:bodyPr>
          <a:lstStyle/>
          <a:p>
            <a:pPr eaLnBrk="0" hangingPunct="0">
              <a:lnSpc>
                <a:spcPct val="80000"/>
              </a:lnSpc>
            </a:pPr>
            <a:endParaRPr lang="en-US"/>
          </a:p>
        </p:txBody>
      </p:sp>
      <p:cxnSp>
        <p:nvCxnSpPr>
          <p:cNvPr id="18" name="Straight Connector 1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3126" name="Text Box 27"/>
          <p:cNvSpPr txBox="1">
            <a:spLocks noChangeArrowheads="1"/>
          </p:cNvSpPr>
          <p:nvPr/>
        </p:nvSpPr>
        <p:spPr bwMode="auto">
          <a:xfrm>
            <a:off x="1244600" y="3911600"/>
            <a:ext cx="1160463" cy="387350"/>
          </a:xfrm>
          <a:prstGeom prst="rect">
            <a:avLst/>
          </a:prstGeom>
          <a:noFill/>
          <a:ln w="9525">
            <a:noFill/>
            <a:miter lim="800000"/>
            <a:headEnd/>
            <a:tailEnd/>
          </a:ln>
        </p:spPr>
        <p:txBody>
          <a:bodyPr wrap="none">
            <a:spAutoFit/>
          </a:bodyPr>
          <a:lstStyle/>
          <a:p>
            <a:pPr algn="ctr" eaLnBrk="0" hangingPunct="0">
              <a:lnSpc>
                <a:spcPct val="80000"/>
              </a:lnSpc>
            </a:pPr>
            <a:r>
              <a:rPr lang="en-US" sz="2400"/>
              <a:t>-  2.7%</a:t>
            </a:r>
          </a:p>
        </p:txBody>
      </p:sp>
      <p:cxnSp>
        <p:nvCxnSpPr>
          <p:cNvPr id="19" name="Straight Connector 1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3127" name="Text Box 28"/>
          <p:cNvSpPr txBox="1">
            <a:spLocks noChangeArrowheads="1"/>
          </p:cNvSpPr>
          <p:nvPr/>
        </p:nvSpPr>
        <p:spPr bwMode="auto">
          <a:xfrm>
            <a:off x="3192463" y="4292600"/>
            <a:ext cx="1074737" cy="387350"/>
          </a:xfrm>
          <a:prstGeom prst="rect">
            <a:avLst/>
          </a:prstGeom>
          <a:noFill/>
          <a:ln w="9525">
            <a:noFill/>
            <a:miter lim="800000"/>
            <a:headEnd/>
            <a:tailEnd/>
          </a:ln>
        </p:spPr>
        <p:txBody>
          <a:bodyPr wrap="none">
            <a:spAutoFit/>
          </a:bodyPr>
          <a:lstStyle/>
          <a:p>
            <a:pPr algn="ctr" eaLnBrk="0" hangingPunct="0">
              <a:lnSpc>
                <a:spcPct val="80000"/>
              </a:lnSpc>
            </a:pPr>
            <a:r>
              <a:rPr lang="en-US" sz="2400"/>
              <a:t>- 7.5%</a:t>
            </a:r>
          </a:p>
        </p:txBody>
      </p:sp>
      <p:cxnSp>
        <p:nvCxnSpPr>
          <p:cNvPr id="20" name="Straight Connector 1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3128" name="Text Box 29"/>
          <p:cNvSpPr txBox="1">
            <a:spLocks noChangeArrowheads="1"/>
          </p:cNvSpPr>
          <p:nvPr/>
        </p:nvSpPr>
        <p:spPr bwMode="auto">
          <a:xfrm>
            <a:off x="4648200" y="4673600"/>
            <a:ext cx="1905000" cy="387350"/>
          </a:xfrm>
          <a:prstGeom prst="rect">
            <a:avLst/>
          </a:prstGeom>
          <a:noFill/>
          <a:ln w="9525">
            <a:noFill/>
            <a:miter lim="800000"/>
            <a:headEnd/>
            <a:tailEnd/>
          </a:ln>
        </p:spPr>
        <p:txBody>
          <a:bodyPr>
            <a:spAutoFit/>
          </a:bodyPr>
          <a:lstStyle/>
          <a:p>
            <a:pPr algn="ctr" eaLnBrk="0" hangingPunct="0">
              <a:lnSpc>
                <a:spcPct val="80000"/>
              </a:lnSpc>
            </a:pPr>
            <a:r>
              <a:rPr lang="en-US" sz="2400"/>
              <a:t>- 9.5%</a:t>
            </a:r>
          </a:p>
        </p:txBody>
      </p:sp>
      <p:cxnSp>
        <p:nvCxnSpPr>
          <p:cNvPr id="22" name="Straight Connector 2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3129" name="Text Box 30"/>
          <p:cNvSpPr txBox="1">
            <a:spLocks noChangeArrowheads="1"/>
          </p:cNvSpPr>
          <p:nvPr/>
        </p:nvSpPr>
        <p:spPr bwMode="auto">
          <a:xfrm>
            <a:off x="6829425" y="4256088"/>
            <a:ext cx="1247775" cy="387350"/>
          </a:xfrm>
          <a:prstGeom prst="rect">
            <a:avLst/>
          </a:prstGeom>
          <a:noFill/>
          <a:ln w="9525">
            <a:noFill/>
            <a:miter lim="800000"/>
            <a:headEnd/>
            <a:tailEnd/>
          </a:ln>
        </p:spPr>
        <p:txBody>
          <a:bodyPr>
            <a:spAutoFit/>
          </a:bodyPr>
          <a:lstStyle/>
          <a:p>
            <a:pPr algn="ctr" eaLnBrk="0" hangingPunct="0">
              <a:lnSpc>
                <a:spcPct val="80000"/>
              </a:lnSpc>
            </a:pPr>
            <a:r>
              <a:rPr lang="en-US" sz="2400"/>
              <a:t>- 4.1%</a:t>
            </a:r>
          </a:p>
        </p:txBody>
      </p:sp>
      <p:cxnSp>
        <p:nvCxnSpPr>
          <p:cNvPr id="23" name="Straight Connector 2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21" name="Table 20"/>
          <p:cNvGraphicFramePr>
            <a:graphicFrameLocks noGrp="1"/>
          </p:cNvGraphicFramePr>
          <p:nvPr/>
        </p:nvGraphicFramePr>
        <p:xfrm>
          <a:off x="762000" y="2006600"/>
          <a:ext cx="7620000" cy="640080"/>
        </p:xfrm>
        <a:graphic>
          <a:graphicData uri="http://schemas.openxmlformats.org/drawingml/2006/table">
            <a:tbl>
              <a:tblPr firstRow="1">
                <a:tableStyleId>{5C22544A-7EE6-4342-B048-85BDC9FD1C3A}</a:tableStyleId>
              </a:tblPr>
              <a:tblGrid>
                <a:gridCol w="2017059"/>
                <a:gridCol w="1867647"/>
                <a:gridCol w="1867647"/>
                <a:gridCol w="1867647"/>
              </a:tblGrid>
              <a:tr h="365760">
                <a:tc>
                  <a:txBody>
                    <a:bodyPr/>
                    <a:lstStyle/>
                    <a:p>
                      <a:pPr algn="ctr"/>
                      <a:r>
                        <a:rPr lang="en-US" dirty="0" smtClean="0"/>
                        <a:t>Domestic</a:t>
                      </a:r>
                      <a:r>
                        <a:rPr lang="en-US" baseline="0" dirty="0" smtClean="0"/>
                        <a:t> </a:t>
                      </a:r>
                    </a:p>
                    <a:p>
                      <a:pPr algn="ctr"/>
                      <a:r>
                        <a:rPr lang="en-US" baseline="0" dirty="0" smtClean="0"/>
                        <a:t>Leisure</a:t>
                      </a:r>
                      <a:endParaRPr lang="en-US" dirty="0"/>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Domestic Business</a:t>
                      </a:r>
                      <a:endParaRPr 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dirty="0" smtClean="0"/>
                        <a:t>International *</a:t>
                      </a:r>
                      <a:endParaRPr 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Total</a:t>
                      </a:r>
                      <a:endParaRPr 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24" name="Straight Connector 2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3142" name="AutoShape 19"/>
          <p:cNvSpPr>
            <a:spLocks noChangeArrowheads="1"/>
          </p:cNvSpPr>
          <p:nvPr/>
        </p:nvSpPr>
        <p:spPr bwMode="auto">
          <a:xfrm>
            <a:off x="1371600" y="2649538"/>
            <a:ext cx="914400" cy="1033462"/>
          </a:xfrm>
          <a:prstGeom prst="downArrow">
            <a:avLst>
              <a:gd name="adj1" fmla="val 50000"/>
              <a:gd name="adj2" fmla="val 38097"/>
            </a:avLst>
          </a:prstGeom>
          <a:solidFill>
            <a:schemeClr val="accent1"/>
          </a:solidFill>
          <a:ln w="9525">
            <a:solidFill>
              <a:schemeClr val="tx1"/>
            </a:solidFill>
            <a:miter lim="800000"/>
            <a:headEnd/>
            <a:tailEnd/>
          </a:ln>
        </p:spPr>
        <p:txBody>
          <a:bodyPr wrap="none" anchor="ctr"/>
          <a:lstStyle/>
          <a:p>
            <a:pPr eaLnBrk="0" hangingPunct="0">
              <a:lnSpc>
                <a:spcPct val="80000"/>
              </a:lnSpc>
            </a:pPr>
            <a:endParaRPr lang="en-US"/>
          </a:p>
        </p:txBody>
      </p:sp>
      <p:cxnSp>
        <p:nvCxnSpPr>
          <p:cNvPr id="25" name="Straight Connector 2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3143" name="AutoShape 19"/>
          <p:cNvSpPr>
            <a:spLocks noChangeArrowheads="1"/>
          </p:cNvSpPr>
          <p:nvPr/>
        </p:nvSpPr>
        <p:spPr bwMode="auto">
          <a:xfrm>
            <a:off x="7010400" y="2649538"/>
            <a:ext cx="914400" cy="1487487"/>
          </a:xfrm>
          <a:prstGeom prst="downArrow">
            <a:avLst>
              <a:gd name="adj1" fmla="val 50000"/>
              <a:gd name="adj2" fmla="val 38108"/>
            </a:avLst>
          </a:prstGeom>
          <a:solidFill>
            <a:schemeClr val="accent1"/>
          </a:solidFill>
          <a:ln w="9525">
            <a:solidFill>
              <a:schemeClr val="tx1"/>
            </a:solidFill>
            <a:miter lim="800000"/>
            <a:headEnd/>
            <a:tailEnd/>
          </a:ln>
        </p:spPr>
        <p:txBody>
          <a:bodyPr wrap="none" anchor="ctr"/>
          <a:lstStyle/>
          <a:p>
            <a:pPr eaLnBrk="0" hangingPunct="0">
              <a:lnSpc>
                <a:spcPct val="80000"/>
              </a:lnSpc>
            </a:pPr>
            <a:endParaRPr lang="en-US"/>
          </a:p>
        </p:txBody>
      </p:sp>
      <p:cxnSp>
        <p:nvCxnSpPr>
          <p:cNvPr id="26" name="Straight Connector 2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3144" name="AutoShape 19"/>
          <p:cNvSpPr>
            <a:spLocks noChangeArrowheads="1"/>
          </p:cNvSpPr>
          <p:nvPr/>
        </p:nvSpPr>
        <p:spPr bwMode="auto">
          <a:xfrm>
            <a:off x="5181600" y="2649538"/>
            <a:ext cx="914400" cy="1795462"/>
          </a:xfrm>
          <a:prstGeom prst="downArrow">
            <a:avLst>
              <a:gd name="adj1" fmla="val 50000"/>
              <a:gd name="adj2" fmla="val 38098"/>
            </a:avLst>
          </a:prstGeom>
          <a:solidFill>
            <a:schemeClr val="accent1"/>
          </a:solidFill>
          <a:ln w="9525">
            <a:solidFill>
              <a:schemeClr val="tx1"/>
            </a:solidFill>
            <a:miter lim="800000"/>
            <a:headEnd/>
            <a:tailEnd/>
          </a:ln>
        </p:spPr>
        <p:txBody>
          <a:bodyPr wrap="none" anchor="ctr"/>
          <a:lstStyle/>
          <a:p>
            <a:pPr eaLnBrk="0" hangingPunct="0">
              <a:lnSpc>
                <a:spcPct val="80000"/>
              </a:lnSpc>
            </a:pPr>
            <a:endParaRPr lang="en-US"/>
          </a:p>
        </p:txBody>
      </p:sp>
      <p:cxnSp>
        <p:nvCxnSpPr>
          <p:cNvPr id="27" name="Straight Connector 2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3145" name="AutoShape 19"/>
          <p:cNvSpPr>
            <a:spLocks noChangeArrowheads="1"/>
          </p:cNvSpPr>
          <p:nvPr/>
        </p:nvSpPr>
        <p:spPr bwMode="auto">
          <a:xfrm>
            <a:off x="3276600" y="2649538"/>
            <a:ext cx="914400" cy="1414462"/>
          </a:xfrm>
          <a:prstGeom prst="downArrow">
            <a:avLst>
              <a:gd name="adj1" fmla="val 50000"/>
              <a:gd name="adj2" fmla="val 38099"/>
            </a:avLst>
          </a:prstGeom>
          <a:solidFill>
            <a:schemeClr val="accent1"/>
          </a:solidFill>
          <a:ln w="9525">
            <a:solidFill>
              <a:schemeClr val="tx1"/>
            </a:solidFill>
            <a:miter lim="800000"/>
            <a:headEnd/>
            <a:tailEnd/>
          </a:ln>
        </p:spPr>
        <p:txBody>
          <a:bodyPr wrap="none" anchor="ctr"/>
          <a:lstStyle/>
          <a:p>
            <a:pPr eaLnBrk="0" hangingPunct="0">
              <a:lnSpc>
                <a:spcPct val="80000"/>
              </a:lnSpc>
            </a:pPr>
            <a:endParaRPr lang="en-US"/>
          </a:p>
        </p:txBody>
      </p:sp>
      <p:cxnSp>
        <p:nvCxnSpPr>
          <p:cNvPr id="28" name="Straight Connector 2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3146" name="TextBox 5"/>
          <p:cNvSpPr txBox="1">
            <a:spLocks noChangeArrowheads="1"/>
          </p:cNvSpPr>
          <p:nvPr/>
        </p:nvSpPr>
        <p:spPr bwMode="auto">
          <a:xfrm>
            <a:off x="452438" y="5992813"/>
            <a:ext cx="7181850" cy="554037"/>
          </a:xfrm>
          <a:prstGeom prst="rect">
            <a:avLst/>
          </a:prstGeom>
          <a:noFill/>
          <a:ln w="9525">
            <a:noFill/>
            <a:miter lim="800000"/>
            <a:headEnd/>
            <a:tailEnd/>
          </a:ln>
        </p:spPr>
        <p:txBody>
          <a:bodyPr>
            <a:spAutoFit/>
          </a:bodyPr>
          <a:lstStyle/>
          <a:p>
            <a:pPr eaLnBrk="0" hangingPunct="0">
              <a:lnSpc>
                <a:spcPct val="80000"/>
              </a:lnSpc>
            </a:pPr>
            <a:r>
              <a:rPr lang="en-US" sz="1400" b="0"/>
              <a:t>*</a:t>
            </a:r>
            <a:r>
              <a:rPr lang="en-US" sz="1200" b="0"/>
              <a:t>Through July</a:t>
            </a:r>
          </a:p>
          <a:p>
            <a:pPr eaLnBrk="0" hangingPunct="0">
              <a:lnSpc>
                <a:spcPct val="80000"/>
              </a:lnSpc>
            </a:pPr>
            <a:r>
              <a:rPr lang="en-US" sz="1200" b="0"/>
              <a:t>Sources: U.S. Travel Association; Oxford Economics/Tourism Economics; U.S. Department of Commerce-Office of Travel and Tourism Industries</a:t>
            </a:r>
          </a:p>
        </p:txBody>
      </p:sp>
      <p:cxnSp>
        <p:nvCxnSpPr>
          <p:cNvPr id="29" name="Straight Connector 28"/>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16" name="Straight Connector 1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4146" name="Rectangle 2"/>
          <p:cNvSpPr>
            <a:spLocks noGrp="1" noChangeArrowheads="1"/>
          </p:cNvSpPr>
          <p:nvPr>
            <p:ph type="title" sz="quarter"/>
          </p:nvPr>
        </p:nvSpPr>
        <p:spPr>
          <a:xfrm>
            <a:off x="361950" y="390525"/>
            <a:ext cx="8370888" cy="1239838"/>
          </a:xfrm>
        </p:spPr>
        <p:txBody>
          <a:bodyPr/>
          <a:lstStyle/>
          <a:p>
            <a:r>
              <a:rPr lang="en-US" smtClean="0"/>
              <a:t>Visitor Spending Through First 9 Months – The Larger Issue</a:t>
            </a:r>
          </a:p>
        </p:txBody>
      </p:sp>
      <p:cxnSp>
        <p:nvCxnSpPr>
          <p:cNvPr id="17" name="Straight Connector 16"/>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134147" name="Text Box 16"/>
          <p:cNvSpPr txBox="1">
            <a:spLocks noChangeArrowheads="1"/>
          </p:cNvSpPr>
          <p:nvPr/>
        </p:nvSpPr>
        <p:spPr bwMode="auto">
          <a:xfrm>
            <a:off x="685800" y="1560513"/>
            <a:ext cx="1524000" cy="366712"/>
          </a:xfrm>
          <a:prstGeom prst="rect">
            <a:avLst/>
          </a:prstGeom>
          <a:noFill/>
          <a:ln w="9525">
            <a:noFill/>
            <a:miter lim="800000"/>
            <a:headEnd/>
            <a:tailEnd/>
          </a:ln>
        </p:spPr>
        <p:txBody>
          <a:bodyPr>
            <a:spAutoFit/>
          </a:bodyPr>
          <a:lstStyle/>
          <a:p>
            <a:pPr eaLnBrk="0" hangingPunct="0">
              <a:lnSpc>
                <a:spcPct val="80000"/>
              </a:lnSpc>
            </a:pPr>
            <a:endParaRPr lang="en-US"/>
          </a:p>
        </p:txBody>
      </p:sp>
      <p:sp>
        <p:nvSpPr>
          <p:cNvPr id="134148" name="Text Box 17"/>
          <p:cNvSpPr txBox="1">
            <a:spLocks noChangeArrowheads="1"/>
          </p:cNvSpPr>
          <p:nvPr/>
        </p:nvSpPr>
        <p:spPr bwMode="auto">
          <a:xfrm>
            <a:off x="533400" y="1371600"/>
            <a:ext cx="930275" cy="366713"/>
          </a:xfrm>
          <a:prstGeom prst="rect">
            <a:avLst/>
          </a:prstGeom>
          <a:noFill/>
          <a:ln w="9525">
            <a:noFill/>
            <a:miter lim="800000"/>
            <a:headEnd/>
            <a:tailEnd/>
          </a:ln>
        </p:spPr>
        <p:txBody>
          <a:bodyPr>
            <a:spAutoFit/>
          </a:bodyPr>
          <a:lstStyle/>
          <a:p>
            <a:pPr eaLnBrk="0" hangingPunct="0">
              <a:lnSpc>
                <a:spcPct val="80000"/>
              </a:lnSpc>
            </a:pPr>
            <a:endParaRPr lang="en-US"/>
          </a:p>
        </p:txBody>
      </p:sp>
      <p:sp>
        <p:nvSpPr>
          <p:cNvPr id="134149" name="Text Box 20"/>
          <p:cNvSpPr txBox="1">
            <a:spLocks noChangeArrowheads="1"/>
          </p:cNvSpPr>
          <p:nvPr/>
        </p:nvSpPr>
        <p:spPr bwMode="auto">
          <a:xfrm>
            <a:off x="609600" y="1371600"/>
            <a:ext cx="1295400" cy="366713"/>
          </a:xfrm>
          <a:prstGeom prst="rect">
            <a:avLst/>
          </a:prstGeom>
          <a:noFill/>
          <a:ln w="9525">
            <a:noFill/>
            <a:miter lim="800000"/>
            <a:headEnd/>
            <a:tailEnd/>
          </a:ln>
        </p:spPr>
        <p:txBody>
          <a:bodyPr>
            <a:spAutoFit/>
          </a:bodyPr>
          <a:lstStyle/>
          <a:p>
            <a:pPr eaLnBrk="0" hangingPunct="0">
              <a:lnSpc>
                <a:spcPct val="80000"/>
              </a:lnSpc>
            </a:pPr>
            <a:endParaRPr lang="en-US"/>
          </a:p>
        </p:txBody>
      </p:sp>
      <p:cxnSp>
        <p:nvCxnSpPr>
          <p:cNvPr id="18" name="Straight Connector 1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4150" name="Text Box 27"/>
          <p:cNvSpPr txBox="1">
            <a:spLocks noChangeArrowheads="1"/>
          </p:cNvSpPr>
          <p:nvPr/>
        </p:nvSpPr>
        <p:spPr bwMode="auto">
          <a:xfrm>
            <a:off x="1220788" y="5319713"/>
            <a:ext cx="1246187" cy="387350"/>
          </a:xfrm>
          <a:prstGeom prst="rect">
            <a:avLst/>
          </a:prstGeom>
          <a:noFill/>
          <a:ln w="9525">
            <a:noFill/>
            <a:miter lim="800000"/>
            <a:headEnd/>
            <a:tailEnd/>
          </a:ln>
        </p:spPr>
        <p:txBody>
          <a:bodyPr wrap="none">
            <a:spAutoFit/>
          </a:bodyPr>
          <a:lstStyle/>
          <a:p>
            <a:pPr algn="ctr" eaLnBrk="0" hangingPunct="0">
              <a:lnSpc>
                <a:spcPct val="80000"/>
              </a:lnSpc>
            </a:pPr>
            <a:r>
              <a:rPr lang="en-US" sz="2400"/>
              <a:t>- 10.3%</a:t>
            </a:r>
          </a:p>
        </p:txBody>
      </p:sp>
      <p:cxnSp>
        <p:nvCxnSpPr>
          <p:cNvPr id="19" name="Straight Connector 1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4151" name="Text Box 28"/>
          <p:cNvSpPr txBox="1">
            <a:spLocks noChangeArrowheads="1"/>
          </p:cNvSpPr>
          <p:nvPr/>
        </p:nvSpPr>
        <p:spPr bwMode="auto">
          <a:xfrm>
            <a:off x="3163888" y="5570538"/>
            <a:ext cx="1246187" cy="387350"/>
          </a:xfrm>
          <a:prstGeom prst="rect">
            <a:avLst/>
          </a:prstGeom>
          <a:noFill/>
          <a:ln w="9525">
            <a:noFill/>
            <a:miter lim="800000"/>
            <a:headEnd/>
            <a:tailEnd/>
          </a:ln>
        </p:spPr>
        <p:txBody>
          <a:bodyPr wrap="none">
            <a:spAutoFit/>
          </a:bodyPr>
          <a:lstStyle/>
          <a:p>
            <a:pPr algn="ctr" eaLnBrk="0" hangingPunct="0">
              <a:lnSpc>
                <a:spcPct val="80000"/>
              </a:lnSpc>
            </a:pPr>
            <a:r>
              <a:rPr lang="en-US" sz="2400"/>
              <a:t>- 13.6%</a:t>
            </a:r>
          </a:p>
        </p:txBody>
      </p:sp>
      <p:cxnSp>
        <p:nvCxnSpPr>
          <p:cNvPr id="20" name="Straight Connector 1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4152" name="Text Box 29"/>
          <p:cNvSpPr txBox="1">
            <a:spLocks noChangeArrowheads="1"/>
          </p:cNvSpPr>
          <p:nvPr/>
        </p:nvSpPr>
        <p:spPr bwMode="auto">
          <a:xfrm>
            <a:off x="4706938" y="5718175"/>
            <a:ext cx="1905000" cy="388938"/>
          </a:xfrm>
          <a:prstGeom prst="rect">
            <a:avLst/>
          </a:prstGeom>
          <a:noFill/>
          <a:ln w="9525">
            <a:noFill/>
            <a:miter lim="800000"/>
            <a:headEnd/>
            <a:tailEnd/>
          </a:ln>
        </p:spPr>
        <p:txBody>
          <a:bodyPr>
            <a:spAutoFit/>
          </a:bodyPr>
          <a:lstStyle/>
          <a:p>
            <a:pPr algn="ctr" eaLnBrk="0" hangingPunct="0">
              <a:lnSpc>
                <a:spcPct val="80000"/>
              </a:lnSpc>
            </a:pPr>
            <a:r>
              <a:rPr lang="en-US" sz="2400"/>
              <a:t>- 17.5%</a:t>
            </a:r>
          </a:p>
        </p:txBody>
      </p:sp>
      <p:cxnSp>
        <p:nvCxnSpPr>
          <p:cNvPr id="22" name="Straight Connector 2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4153" name="Text Box 30"/>
          <p:cNvSpPr txBox="1">
            <a:spLocks noChangeArrowheads="1"/>
          </p:cNvSpPr>
          <p:nvPr/>
        </p:nvSpPr>
        <p:spPr bwMode="auto">
          <a:xfrm>
            <a:off x="6829425" y="5548313"/>
            <a:ext cx="1247775" cy="387350"/>
          </a:xfrm>
          <a:prstGeom prst="rect">
            <a:avLst/>
          </a:prstGeom>
          <a:noFill/>
          <a:ln w="9525">
            <a:noFill/>
            <a:miter lim="800000"/>
            <a:headEnd/>
            <a:tailEnd/>
          </a:ln>
        </p:spPr>
        <p:txBody>
          <a:bodyPr>
            <a:spAutoFit/>
          </a:bodyPr>
          <a:lstStyle/>
          <a:p>
            <a:pPr algn="ctr" eaLnBrk="0" hangingPunct="0">
              <a:lnSpc>
                <a:spcPct val="80000"/>
              </a:lnSpc>
            </a:pPr>
            <a:r>
              <a:rPr lang="en-US" sz="2400"/>
              <a:t>- 12.0%</a:t>
            </a:r>
          </a:p>
        </p:txBody>
      </p:sp>
      <p:cxnSp>
        <p:nvCxnSpPr>
          <p:cNvPr id="23" name="Straight Connector 2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21" name="Table 20"/>
          <p:cNvGraphicFramePr>
            <a:graphicFrameLocks noGrp="1"/>
          </p:cNvGraphicFramePr>
          <p:nvPr/>
        </p:nvGraphicFramePr>
        <p:xfrm>
          <a:off x="762000" y="2006600"/>
          <a:ext cx="7620000" cy="640080"/>
        </p:xfrm>
        <a:graphic>
          <a:graphicData uri="http://schemas.openxmlformats.org/drawingml/2006/table">
            <a:tbl>
              <a:tblPr firstRow="1">
                <a:tableStyleId>{5C22544A-7EE6-4342-B048-85BDC9FD1C3A}</a:tableStyleId>
              </a:tblPr>
              <a:tblGrid>
                <a:gridCol w="2017059"/>
                <a:gridCol w="1867647"/>
                <a:gridCol w="1867647"/>
                <a:gridCol w="1867647"/>
              </a:tblGrid>
              <a:tr h="365760">
                <a:tc>
                  <a:txBody>
                    <a:bodyPr/>
                    <a:lstStyle/>
                    <a:p>
                      <a:pPr algn="ctr"/>
                      <a:r>
                        <a:rPr lang="en-US" dirty="0" smtClean="0"/>
                        <a:t>Domestic</a:t>
                      </a:r>
                      <a:r>
                        <a:rPr lang="en-US" baseline="0" dirty="0" smtClean="0"/>
                        <a:t> </a:t>
                      </a:r>
                    </a:p>
                    <a:p>
                      <a:pPr algn="ctr"/>
                      <a:r>
                        <a:rPr lang="en-US" baseline="0" dirty="0" smtClean="0"/>
                        <a:t>Leisure</a:t>
                      </a:r>
                      <a:endParaRPr lang="en-US" dirty="0"/>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Domestic Business</a:t>
                      </a:r>
                      <a:endParaRPr 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dirty="0" smtClean="0"/>
                        <a:t>International* </a:t>
                      </a:r>
                      <a:endParaRPr 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Total</a:t>
                      </a:r>
                      <a:endParaRPr 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24" name="Straight Connector 2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4166" name="AutoShape 19"/>
          <p:cNvSpPr>
            <a:spLocks noChangeArrowheads="1"/>
          </p:cNvSpPr>
          <p:nvPr/>
        </p:nvSpPr>
        <p:spPr bwMode="auto">
          <a:xfrm>
            <a:off x="1371600" y="2649538"/>
            <a:ext cx="914400" cy="2560637"/>
          </a:xfrm>
          <a:prstGeom prst="downArrow">
            <a:avLst>
              <a:gd name="adj1" fmla="val 50000"/>
              <a:gd name="adj2" fmla="val 38090"/>
            </a:avLst>
          </a:prstGeom>
          <a:solidFill>
            <a:schemeClr val="accent1"/>
          </a:solidFill>
          <a:ln w="9525">
            <a:solidFill>
              <a:schemeClr val="tx1"/>
            </a:solidFill>
            <a:miter lim="800000"/>
            <a:headEnd/>
            <a:tailEnd/>
          </a:ln>
        </p:spPr>
        <p:txBody>
          <a:bodyPr wrap="none" anchor="ctr"/>
          <a:lstStyle/>
          <a:p>
            <a:pPr eaLnBrk="0" hangingPunct="0">
              <a:lnSpc>
                <a:spcPct val="80000"/>
              </a:lnSpc>
            </a:pPr>
            <a:endParaRPr lang="en-US"/>
          </a:p>
        </p:txBody>
      </p:sp>
      <p:cxnSp>
        <p:nvCxnSpPr>
          <p:cNvPr id="25" name="Straight Connector 2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4167" name="AutoShape 19"/>
          <p:cNvSpPr>
            <a:spLocks noChangeArrowheads="1"/>
          </p:cNvSpPr>
          <p:nvPr/>
        </p:nvSpPr>
        <p:spPr bwMode="auto">
          <a:xfrm>
            <a:off x="7010400" y="2649538"/>
            <a:ext cx="914400" cy="2778125"/>
          </a:xfrm>
          <a:prstGeom prst="downArrow">
            <a:avLst>
              <a:gd name="adj1" fmla="val 50000"/>
              <a:gd name="adj2" fmla="val 38090"/>
            </a:avLst>
          </a:prstGeom>
          <a:solidFill>
            <a:schemeClr val="accent1"/>
          </a:solidFill>
          <a:ln w="9525">
            <a:solidFill>
              <a:schemeClr val="tx1"/>
            </a:solidFill>
            <a:miter lim="800000"/>
            <a:headEnd/>
            <a:tailEnd/>
          </a:ln>
        </p:spPr>
        <p:txBody>
          <a:bodyPr wrap="none" anchor="ctr"/>
          <a:lstStyle/>
          <a:p>
            <a:pPr eaLnBrk="0" hangingPunct="0">
              <a:lnSpc>
                <a:spcPct val="80000"/>
              </a:lnSpc>
            </a:pPr>
            <a:endParaRPr lang="en-US"/>
          </a:p>
        </p:txBody>
      </p:sp>
      <p:cxnSp>
        <p:nvCxnSpPr>
          <p:cNvPr id="26" name="Straight Connector 2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4168" name="AutoShape 19"/>
          <p:cNvSpPr>
            <a:spLocks noChangeArrowheads="1"/>
          </p:cNvSpPr>
          <p:nvPr/>
        </p:nvSpPr>
        <p:spPr bwMode="auto">
          <a:xfrm>
            <a:off x="5181600" y="2649538"/>
            <a:ext cx="914400" cy="3025775"/>
          </a:xfrm>
          <a:prstGeom prst="downArrow">
            <a:avLst>
              <a:gd name="adj1" fmla="val 50000"/>
              <a:gd name="adj2" fmla="val 38100"/>
            </a:avLst>
          </a:prstGeom>
          <a:solidFill>
            <a:schemeClr val="accent1"/>
          </a:solidFill>
          <a:ln w="9525">
            <a:solidFill>
              <a:schemeClr val="tx1"/>
            </a:solidFill>
            <a:miter lim="800000"/>
            <a:headEnd/>
            <a:tailEnd/>
          </a:ln>
        </p:spPr>
        <p:txBody>
          <a:bodyPr wrap="none" anchor="ctr"/>
          <a:lstStyle/>
          <a:p>
            <a:pPr eaLnBrk="0" hangingPunct="0">
              <a:lnSpc>
                <a:spcPct val="80000"/>
              </a:lnSpc>
            </a:pPr>
            <a:endParaRPr lang="en-US"/>
          </a:p>
        </p:txBody>
      </p:sp>
      <p:cxnSp>
        <p:nvCxnSpPr>
          <p:cNvPr id="27" name="Straight Connector 2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4169" name="AutoShape 19"/>
          <p:cNvSpPr>
            <a:spLocks noChangeArrowheads="1"/>
          </p:cNvSpPr>
          <p:nvPr/>
        </p:nvSpPr>
        <p:spPr bwMode="auto">
          <a:xfrm>
            <a:off x="3276600" y="2649538"/>
            <a:ext cx="914400" cy="2836862"/>
          </a:xfrm>
          <a:prstGeom prst="downArrow">
            <a:avLst>
              <a:gd name="adj1" fmla="val 50000"/>
              <a:gd name="adj2" fmla="val 38105"/>
            </a:avLst>
          </a:prstGeom>
          <a:solidFill>
            <a:schemeClr val="accent1"/>
          </a:solidFill>
          <a:ln w="9525">
            <a:solidFill>
              <a:schemeClr val="tx1"/>
            </a:solidFill>
            <a:miter lim="800000"/>
            <a:headEnd/>
            <a:tailEnd/>
          </a:ln>
        </p:spPr>
        <p:txBody>
          <a:bodyPr wrap="none" anchor="ctr"/>
          <a:lstStyle/>
          <a:p>
            <a:pPr eaLnBrk="0" hangingPunct="0">
              <a:lnSpc>
                <a:spcPct val="80000"/>
              </a:lnSpc>
            </a:pPr>
            <a:endParaRPr lang="en-US"/>
          </a:p>
        </p:txBody>
      </p:sp>
      <p:cxnSp>
        <p:nvCxnSpPr>
          <p:cNvPr id="28" name="Straight Connector 2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4170" name="TextBox 5"/>
          <p:cNvSpPr txBox="1">
            <a:spLocks noChangeArrowheads="1"/>
          </p:cNvSpPr>
          <p:nvPr/>
        </p:nvSpPr>
        <p:spPr bwMode="auto">
          <a:xfrm>
            <a:off x="233363" y="6224588"/>
            <a:ext cx="7183437" cy="554037"/>
          </a:xfrm>
          <a:prstGeom prst="rect">
            <a:avLst/>
          </a:prstGeom>
          <a:noFill/>
          <a:ln w="9525">
            <a:noFill/>
            <a:miter lim="800000"/>
            <a:headEnd/>
            <a:tailEnd/>
          </a:ln>
        </p:spPr>
        <p:txBody>
          <a:bodyPr>
            <a:spAutoFit/>
          </a:bodyPr>
          <a:lstStyle/>
          <a:p>
            <a:pPr eaLnBrk="0" hangingPunct="0">
              <a:lnSpc>
                <a:spcPct val="80000"/>
              </a:lnSpc>
            </a:pPr>
            <a:r>
              <a:rPr lang="en-US" sz="1400" b="0"/>
              <a:t>*</a:t>
            </a:r>
            <a:r>
              <a:rPr lang="en-US" sz="1200" b="0"/>
              <a:t>Through July</a:t>
            </a:r>
          </a:p>
          <a:p>
            <a:pPr eaLnBrk="0" hangingPunct="0">
              <a:lnSpc>
                <a:spcPct val="80000"/>
              </a:lnSpc>
            </a:pPr>
            <a:r>
              <a:rPr lang="en-US" sz="1200" b="0"/>
              <a:t>Sources: U.S. Travel Association; Oxford Economics/Tourism Economics; U.S. Department of Commerce-Office of Travel and Tourism Industries</a:t>
            </a:r>
          </a:p>
        </p:txBody>
      </p:sp>
      <p:cxnSp>
        <p:nvCxnSpPr>
          <p:cNvPr id="29" name="Straight Connector 28"/>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5170" name="Rectangle 2"/>
          <p:cNvSpPr>
            <a:spLocks noGrp="1" noChangeArrowheads="1"/>
          </p:cNvSpPr>
          <p:nvPr>
            <p:ph type="title"/>
          </p:nvPr>
        </p:nvSpPr>
        <p:spPr>
          <a:xfrm>
            <a:off x="409575" y="247650"/>
            <a:ext cx="9144000" cy="1143000"/>
          </a:xfrm>
        </p:spPr>
        <p:txBody>
          <a:bodyPr/>
          <a:lstStyle/>
          <a:p>
            <a:r>
              <a:rPr lang="en-US" smtClean="0"/>
              <a:t>U.S. Travel Tracker</a:t>
            </a:r>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135171" name="Rectangle 3"/>
          <p:cNvSpPr>
            <a:spLocks noGrp="1" noChangeArrowheads="1"/>
          </p:cNvSpPr>
          <p:nvPr>
            <p:ph type="body" idx="1"/>
          </p:nvPr>
        </p:nvSpPr>
        <p:spPr>
          <a:xfrm>
            <a:off x="217488" y="2105025"/>
            <a:ext cx="8694737" cy="4376738"/>
          </a:xfrm>
        </p:spPr>
        <p:txBody>
          <a:bodyPr/>
          <a:lstStyle/>
          <a:p>
            <a:pPr algn="ctr">
              <a:spcBef>
                <a:spcPct val="50000"/>
              </a:spcBef>
              <a:buFontTx/>
              <a:buNone/>
            </a:pPr>
            <a:endParaRPr lang="en-US" sz="3200" smtClean="0">
              <a:solidFill>
                <a:srgbClr val="8A0000"/>
              </a:solidFill>
            </a:endParaRP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35172" name="Picture 2"/>
          <p:cNvPicPr>
            <a:picLocks noChangeAspect="1" noChangeArrowheads="1"/>
          </p:cNvPicPr>
          <p:nvPr/>
        </p:nvPicPr>
        <p:blipFill>
          <a:blip r:embed="rId3"/>
          <a:srcRect/>
          <a:stretch>
            <a:fillRect/>
          </a:stretch>
        </p:blipFill>
        <p:spPr bwMode="auto">
          <a:xfrm>
            <a:off x="1436688" y="1741488"/>
            <a:ext cx="6124575" cy="4900612"/>
          </a:xfrm>
          <a:prstGeom prst="rect">
            <a:avLst/>
          </a:prstGeom>
          <a:noFill/>
          <a:ln w="9525">
            <a:noFill/>
            <a:miter lim="800000"/>
            <a:headEnd/>
            <a:tailEnd/>
          </a:ln>
        </p:spPr>
      </p:pic>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6194" name="Title 1"/>
          <p:cNvSpPr>
            <a:spLocks noGrp="1"/>
          </p:cNvSpPr>
          <p:nvPr>
            <p:ph type="title"/>
          </p:nvPr>
        </p:nvSpPr>
        <p:spPr/>
        <p:txBody>
          <a:bodyPr/>
          <a:lstStyle/>
          <a:p>
            <a:r>
              <a:rPr lang="en-GB" smtClean="0"/>
              <a:t>Transportation demand beginning to rise</a:t>
            </a:r>
            <a:endParaRPr lang="en-US" smtClean="0"/>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6" name="Content Placeholder 5" descr="ppi13C.tmp"/>
          <p:cNvPicPr>
            <a:picLocks noGrp="1"/>
          </p:cNvPicPr>
          <p:nvPr>
            <p:ph idx="1"/>
          </p:nvPr>
        </p:nvPicPr>
        <p:blipFill>
          <a:blip r:embed="rId3"/>
          <a:stretch>
            <a:fillRect/>
          </a:stretch>
        </p:blipFill>
        <p:spPr>
          <a:xfrm>
            <a:off x="479425" y="1905000"/>
            <a:ext cx="8128000" cy="4419600"/>
          </a:xfrm>
          <a:effectLst/>
        </p:spPr>
      </p:pic>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5954" name="Rectangle 2"/>
          <p:cNvSpPr>
            <a:spLocks noGrp="1" noChangeArrowheads="1"/>
          </p:cNvSpPr>
          <p:nvPr>
            <p:ph type="title"/>
          </p:nvPr>
        </p:nvSpPr>
        <p:spPr>
          <a:xfrm>
            <a:off x="409575" y="247650"/>
            <a:ext cx="9144000" cy="1143000"/>
          </a:xfrm>
        </p:spPr>
        <p:txBody>
          <a:bodyPr/>
          <a:lstStyle/>
          <a:p>
            <a:r>
              <a:rPr lang="en-US" smtClean="0"/>
              <a:t>Conclusion 1</a:t>
            </a:r>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121859" name="Rectangle 3"/>
          <p:cNvSpPr>
            <a:spLocks noGrp="1" noChangeArrowheads="1"/>
          </p:cNvSpPr>
          <p:nvPr>
            <p:ph type="body" idx="1"/>
          </p:nvPr>
        </p:nvSpPr>
        <p:spPr>
          <a:xfrm>
            <a:off x="217488" y="2105025"/>
            <a:ext cx="8694737" cy="4376738"/>
          </a:xfrm>
        </p:spPr>
        <p:txBody>
          <a:bodyPr/>
          <a:lstStyle/>
          <a:p>
            <a:pPr algn="ctr">
              <a:spcBef>
                <a:spcPct val="50000"/>
              </a:spcBef>
              <a:buFontTx/>
              <a:buNone/>
            </a:pPr>
            <a:endParaRPr lang="en-US" sz="3200" smtClean="0">
              <a:solidFill>
                <a:srgbClr val="8A0000"/>
              </a:solidFill>
            </a:endParaRP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40292" name="Picture 3" descr="Newsweek Cover.jpg"/>
          <p:cNvPicPr>
            <a:picLocks noChangeAspect="1"/>
          </p:cNvPicPr>
          <p:nvPr/>
        </p:nvPicPr>
        <p:blipFill>
          <a:blip r:embed="rId3"/>
          <a:srcRect/>
          <a:stretch>
            <a:fillRect/>
          </a:stretch>
        </p:blipFill>
        <p:spPr bwMode="auto">
          <a:xfrm>
            <a:off x="2801938" y="1790700"/>
            <a:ext cx="3641725" cy="4821238"/>
          </a:xfrm>
          <a:prstGeom prst="rect">
            <a:avLst/>
          </a:prstGeom>
          <a:noFill/>
          <a:ln w="9525">
            <a:noFill/>
            <a:miter lim="800000"/>
            <a:headEnd/>
            <a:tailEnd/>
          </a:ln>
        </p:spPr>
      </p:pic>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nodePh="1">
                                  <p:stCondLst>
                                    <p:cond delay="0"/>
                                  </p:stCondLst>
                                  <p:endCondLst>
                                    <p:cond evt="begin" delay="0">
                                      <p:tn val="5"/>
                                    </p:cond>
                                  </p:end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1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0292"/>
                                        </p:tgtEl>
                                        <p:attrNameLst>
                                          <p:attrName>style.visibility</p:attrName>
                                        </p:attrNameLst>
                                      </p:cBhvr>
                                      <p:to>
                                        <p:strVal val="visible"/>
                                      </p:to>
                                    </p:set>
                                    <p:animEffect transition="in" filter="fade">
                                      <p:cBhvr>
                                        <p:cTn id="13" dur="2000"/>
                                        <p:tgtEl>
                                          <p:spTgt spid="14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7218" name="Title 1"/>
          <p:cNvSpPr>
            <a:spLocks noGrp="1"/>
          </p:cNvSpPr>
          <p:nvPr>
            <p:ph type="title"/>
          </p:nvPr>
        </p:nvSpPr>
        <p:spPr/>
        <p:txBody>
          <a:bodyPr/>
          <a:lstStyle/>
          <a:p>
            <a:r>
              <a:rPr lang="en-US" smtClean="0"/>
              <a:t>Declines in U.S. airline traffic “less bad”  </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6" name="Content Placeholder 5" descr="ppi13E.tmp"/>
          <p:cNvPicPr>
            <a:picLocks noGrp="1"/>
          </p:cNvPicPr>
          <p:nvPr>
            <p:ph idx="1"/>
          </p:nvPr>
        </p:nvPicPr>
        <p:blipFill>
          <a:blip r:embed="rId3"/>
          <a:stretch>
            <a:fillRect/>
          </a:stretch>
        </p:blipFill>
        <p:spPr>
          <a:xfrm>
            <a:off x="333375" y="1905000"/>
            <a:ext cx="8578850" cy="4419600"/>
          </a:xfrm>
          <a:effectLst/>
        </p:spPr>
      </p:pic>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8242" name="Rectangle 2"/>
          <p:cNvSpPr>
            <a:spLocks noGrp="1" noChangeArrowheads="1"/>
          </p:cNvSpPr>
          <p:nvPr>
            <p:ph type="title"/>
          </p:nvPr>
        </p:nvSpPr>
        <p:spPr/>
        <p:txBody>
          <a:bodyPr/>
          <a:lstStyle/>
          <a:p>
            <a:r>
              <a:rPr lang="en-GB" smtClean="0"/>
              <a:t>Hotel demand Improving...Slowly  </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6" name="Content Placeholder 5" descr="ppi140.tmp"/>
          <p:cNvPicPr>
            <a:picLocks noGrp="1"/>
          </p:cNvPicPr>
          <p:nvPr>
            <p:ph idx="1"/>
          </p:nvPr>
        </p:nvPicPr>
        <p:blipFill>
          <a:blip r:embed="rId3"/>
          <a:stretch>
            <a:fillRect/>
          </a:stretch>
        </p:blipFill>
        <p:spPr>
          <a:xfrm>
            <a:off x="231775" y="1905000"/>
            <a:ext cx="8680450" cy="4419600"/>
          </a:xfrm>
          <a:effectLst/>
        </p:spPr>
      </p:pic>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2" name="Straight Connector 151"/>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82" name="Straight Connector 8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9266" name="Title 1"/>
          <p:cNvSpPr>
            <a:spLocks noGrp="1"/>
          </p:cNvSpPr>
          <p:nvPr>
            <p:ph type="title"/>
          </p:nvPr>
        </p:nvSpPr>
        <p:spPr/>
        <p:txBody>
          <a:bodyPr/>
          <a:lstStyle/>
          <a:p>
            <a:r>
              <a:rPr lang="en-US" smtClean="0"/>
              <a:t>% change in hotel demand through </a:t>
            </a:r>
            <a:br>
              <a:rPr lang="en-US" smtClean="0"/>
            </a:br>
            <a:r>
              <a:rPr lang="en-US" smtClean="0"/>
              <a:t>September 2009</a:t>
            </a:r>
            <a:endParaRPr lang="en-US" sz="2800" smtClean="0"/>
          </a:p>
        </p:txBody>
      </p:sp>
      <p:cxnSp>
        <p:nvCxnSpPr>
          <p:cNvPr id="83" name="Straight Connector 8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4" name="Freeform 19"/>
          <p:cNvSpPr>
            <a:spLocks/>
          </p:cNvSpPr>
          <p:nvPr/>
        </p:nvSpPr>
        <p:spPr bwMode="auto">
          <a:xfrm>
            <a:off x="1201588" y="3194050"/>
            <a:ext cx="809625" cy="1363663"/>
          </a:xfrm>
          <a:custGeom>
            <a:avLst/>
            <a:gdLst>
              <a:gd name="T0" fmla="*/ 2147483647 w 510"/>
              <a:gd name="T1" fmla="*/ 0 h 859"/>
              <a:gd name="T2" fmla="*/ 0 w 510"/>
              <a:gd name="T3" fmla="*/ 2147483647 h 859"/>
              <a:gd name="T4" fmla="*/ 2147483647 w 510"/>
              <a:gd name="T5" fmla="*/ 2147483647 h 859"/>
              <a:gd name="T6" fmla="*/ 2147483647 w 510"/>
              <a:gd name="T7" fmla="*/ 2147483647 h 859"/>
              <a:gd name="T8" fmla="*/ 2147483647 w 510"/>
              <a:gd name="T9" fmla="*/ 2147483647 h 859"/>
              <a:gd name="T10" fmla="*/ 2147483647 w 510"/>
              <a:gd name="T11" fmla="*/ 2147483647 h 859"/>
              <a:gd name="T12" fmla="*/ 2147483647 w 510"/>
              <a:gd name="T13" fmla="*/ 2147483647 h 859"/>
              <a:gd name="T14" fmla="*/ 2147483647 w 510"/>
              <a:gd name="T15" fmla="*/ 2147483647 h 859"/>
              <a:gd name="T16" fmla="*/ 2147483647 w 510"/>
              <a:gd name="T17" fmla="*/ 2147483647 h 859"/>
              <a:gd name="T18" fmla="*/ 2147483647 w 510"/>
              <a:gd name="T19" fmla="*/ 2147483647 h 859"/>
              <a:gd name="T20" fmla="*/ 2147483647 w 510"/>
              <a:gd name="T21" fmla="*/ 2147483647 h 859"/>
              <a:gd name="T22" fmla="*/ 2147483647 w 510"/>
              <a:gd name="T23" fmla="*/ 0 h 8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0"/>
              <a:gd name="T37" fmla="*/ 0 h 859"/>
              <a:gd name="T38" fmla="*/ 510 w 510"/>
              <a:gd name="T39" fmla="*/ 859 h 8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0" h="859">
                <a:moveTo>
                  <a:pt x="65" y="0"/>
                </a:moveTo>
                <a:lnTo>
                  <a:pt x="0" y="340"/>
                </a:lnTo>
                <a:lnTo>
                  <a:pt x="347" y="859"/>
                </a:lnTo>
                <a:lnTo>
                  <a:pt x="369" y="837"/>
                </a:lnTo>
                <a:lnTo>
                  <a:pt x="367" y="734"/>
                </a:lnTo>
                <a:lnTo>
                  <a:pt x="410" y="742"/>
                </a:lnTo>
                <a:lnTo>
                  <a:pt x="455" y="427"/>
                </a:lnTo>
                <a:lnTo>
                  <a:pt x="485" y="214"/>
                </a:lnTo>
                <a:lnTo>
                  <a:pt x="494" y="149"/>
                </a:lnTo>
                <a:lnTo>
                  <a:pt x="510" y="91"/>
                </a:lnTo>
                <a:lnTo>
                  <a:pt x="281" y="51"/>
                </a:lnTo>
                <a:lnTo>
                  <a:pt x="65" y="0"/>
                </a:lnTo>
                <a:close/>
              </a:path>
            </a:pathLst>
          </a:custGeom>
          <a:solidFill>
            <a:srgbClr val="C00000"/>
          </a:solidFill>
          <a:ln w="19050">
            <a:solidFill>
              <a:srgbClr val="C00000"/>
            </a:solidFill>
            <a:round/>
            <a:headEnd/>
            <a:tailEnd/>
          </a:ln>
        </p:spPr>
        <p:txBody>
          <a:bodyPr/>
          <a:lstStyle/>
          <a:p>
            <a:pPr>
              <a:defRPr/>
            </a:pPr>
            <a:endParaRPr lang="en-US">
              <a:solidFill>
                <a:srgbClr val="000000"/>
              </a:solidFill>
              <a:latin typeface="+mn-lt"/>
            </a:endParaRPr>
          </a:p>
        </p:txBody>
      </p:sp>
      <p:cxnSp>
        <p:nvCxnSpPr>
          <p:cNvPr id="84" name="Straight Connector 8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5" name="Freeform 20"/>
          <p:cNvSpPr>
            <a:spLocks/>
          </p:cNvSpPr>
          <p:nvPr/>
        </p:nvSpPr>
        <p:spPr bwMode="auto">
          <a:xfrm>
            <a:off x="1647676" y="2074863"/>
            <a:ext cx="728662" cy="1317625"/>
          </a:xfrm>
          <a:custGeom>
            <a:avLst/>
            <a:gdLst>
              <a:gd name="T0" fmla="*/ 176212 w 459"/>
              <a:gd name="T1" fmla="*/ 0 h 830"/>
              <a:gd name="T2" fmla="*/ 109537 w 459"/>
              <a:gd name="T3" fmla="*/ 514350 h 830"/>
              <a:gd name="T4" fmla="*/ 177800 w 459"/>
              <a:gd name="T5" fmla="*/ 623888 h 830"/>
              <a:gd name="T6" fmla="*/ 69850 w 459"/>
              <a:gd name="T7" fmla="*/ 739775 h 830"/>
              <a:gd name="T8" fmla="*/ 57150 w 459"/>
              <a:gd name="T9" fmla="*/ 817563 h 830"/>
              <a:gd name="T10" fmla="*/ 85725 w 459"/>
              <a:gd name="T11" fmla="*/ 874713 h 830"/>
              <a:gd name="T12" fmla="*/ 57150 w 459"/>
              <a:gd name="T13" fmla="*/ 901700 h 830"/>
              <a:gd name="T14" fmla="*/ 0 w 459"/>
              <a:gd name="T15" fmla="*/ 1200150 h 830"/>
              <a:gd name="T16" fmla="*/ 347662 w 459"/>
              <a:gd name="T17" fmla="*/ 1270000 h 830"/>
              <a:gd name="T18" fmla="*/ 676275 w 459"/>
              <a:gd name="T19" fmla="*/ 1317625 h 830"/>
              <a:gd name="T20" fmla="*/ 711200 w 459"/>
              <a:gd name="T21" fmla="*/ 1044575 h 830"/>
              <a:gd name="T22" fmla="*/ 728662 w 459"/>
              <a:gd name="T23" fmla="*/ 895350 h 830"/>
              <a:gd name="T24" fmla="*/ 696912 w 459"/>
              <a:gd name="T25" fmla="*/ 841375 h 830"/>
              <a:gd name="T26" fmla="*/ 622300 w 459"/>
              <a:gd name="T27" fmla="*/ 855663 h 830"/>
              <a:gd name="T28" fmla="*/ 523875 w 459"/>
              <a:gd name="T29" fmla="*/ 869950 h 830"/>
              <a:gd name="T30" fmla="*/ 504825 w 459"/>
              <a:gd name="T31" fmla="*/ 746125 h 830"/>
              <a:gd name="T32" fmla="*/ 385762 w 459"/>
              <a:gd name="T33" fmla="*/ 647700 h 830"/>
              <a:gd name="T34" fmla="*/ 401637 w 459"/>
              <a:gd name="T35" fmla="*/ 584200 h 830"/>
              <a:gd name="T36" fmla="*/ 414337 w 459"/>
              <a:gd name="T37" fmla="*/ 471488 h 830"/>
              <a:gd name="T38" fmla="*/ 260350 w 459"/>
              <a:gd name="T39" fmla="*/ 228600 h 830"/>
              <a:gd name="T40" fmla="*/ 280987 w 459"/>
              <a:gd name="T41" fmla="*/ 14288 h 830"/>
              <a:gd name="T42" fmla="*/ 176212 w 459"/>
              <a:gd name="T43" fmla="*/ 0 h 8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9"/>
              <a:gd name="T67" fmla="*/ 0 h 830"/>
              <a:gd name="T68" fmla="*/ 459 w 459"/>
              <a:gd name="T69" fmla="*/ 830 h 8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9" h="830">
                <a:moveTo>
                  <a:pt x="111" y="0"/>
                </a:moveTo>
                <a:lnTo>
                  <a:pt x="69" y="324"/>
                </a:lnTo>
                <a:lnTo>
                  <a:pt x="112" y="393"/>
                </a:lnTo>
                <a:lnTo>
                  <a:pt x="44" y="466"/>
                </a:lnTo>
                <a:lnTo>
                  <a:pt x="36" y="515"/>
                </a:lnTo>
                <a:lnTo>
                  <a:pt x="54" y="551"/>
                </a:lnTo>
                <a:lnTo>
                  <a:pt x="36" y="568"/>
                </a:lnTo>
                <a:lnTo>
                  <a:pt x="0" y="756"/>
                </a:lnTo>
                <a:lnTo>
                  <a:pt x="219" y="800"/>
                </a:lnTo>
                <a:lnTo>
                  <a:pt x="426" y="830"/>
                </a:lnTo>
                <a:lnTo>
                  <a:pt x="448" y="658"/>
                </a:lnTo>
                <a:lnTo>
                  <a:pt x="459" y="564"/>
                </a:lnTo>
                <a:lnTo>
                  <a:pt x="439" y="530"/>
                </a:lnTo>
                <a:lnTo>
                  <a:pt x="392" y="539"/>
                </a:lnTo>
                <a:lnTo>
                  <a:pt x="330" y="548"/>
                </a:lnTo>
                <a:lnTo>
                  <a:pt x="318" y="470"/>
                </a:lnTo>
                <a:lnTo>
                  <a:pt x="243" y="408"/>
                </a:lnTo>
                <a:lnTo>
                  <a:pt x="253" y="368"/>
                </a:lnTo>
                <a:lnTo>
                  <a:pt x="261" y="297"/>
                </a:lnTo>
                <a:lnTo>
                  <a:pt x="164" y="144"/>
                </a:lnTo>
                <a:lnTo>
                  <a:pt x="177" y="9"/>
                </a:lnTo>
                <a:lnTo>
                  <a:pt x="111" y="0"/>
                </a:lnTo>
                <a:close/>
              </a:path>
            </a:pathLst>
          </a:custGeom>
          <a:solidFill>
            <a:srgbClr val="C00000"/>
          </a:solidFill>
          <a:ln w="9525" algn="ctr">
            <a:solidFill>
              <a:srgbClr val="C00000"/>
            </a:solidFill>
            <a:round/>
            <a:headEnd/>
            <a:tailEnd/>
          </a:ln>
        </p:spPr>
        <p:txBody>
          <a:bodyPr/>
          <a:lstStyle/>
          <a:p>
            <a:pPr>
              <a:defRPr/>
            </a:pPr>
            <a:endParaRPr lang="en-US">
              <a:solidFill>
                <a:srgbClr val="000000"/>
              </a:solidFill>
              <a:latin typeface="+mn-lt"/>
            </a:endParaRPr>
          </a:p>
        </p:txBody>
      </p:sp>
      <p:cxnSp>
        <p:nvCxnSpPr>
          <p:cNvPr id="85" name="Straight Connector 8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6" name="Freeform 21"/>
          <p:cNvSpPr>
            <a:spLocks/>
          </p:cNvSpPr>
          <p:nvPr/>
        </p:nvSpPr>
        <p:spPr bwMode="auto">
          <a:xfrm>
            <a:off x="1871513" y="3341688"/>
            <a:ext cx="676275" cy="974725"/>
          </a:xfrm>
          <a:custGeom>
            <a:avLst/>
            <a:gdLst>
              <a:gd name="T0" fmla="*/ 2147483647 w 426"/>
              <a:gd name="T1" fmla="*/ 0 h 614"/>
              <a:gd name="T2" fmla="*/ 2147483647 w 426"/>
              <a:gd name="T3" fmla="*/ 2147483647 h 614"/>
              <a:gd name="T4" fmla="*/ 2147483647 w 426"/>
              <a:gd name="T5" fmla="*/ 2147483647 h 614"/>
              <a:gd name="T6" fmla="*/ 2147483647 w 426"/>
              <a:gd name="T7" fmla="*/ 2147483647 h 614"/>
              <a:gd name="T8" fmla="*/ 2147483647 w 426"/>
              <a:gd name="T9" fmla="*/ 2147483647 h 614"/>
              <a:gd name="T10" fmla="*/ 0 w 426"/>
              <a:gd name="T11" fmla="*/ 2147483647 h 614"/>
              <a:gd name="T12" fmla="*/ 2147483647 w 426"/>
              <a:gd name="T13" fmla="*/ 2147483647 h 614"/>
              <a:gd name="T14" fmla="*/ 2147483647 w 426"/>
              <a:gd name="T15" fmla="*/ 0 h 614"/>
              <a:gd name="T16" fmla="*/ 0 60000 65536"/>
              <a:gd name="T17" fmla="*/ 0 60000 65536"/>
              <a:gd name="T18" fmla="*/ 0 60000 65536"/>
              <a:gd name="T19" fmla="*/ 0 60000 65536"/>
              <a:gd name="T20" fmla="*/ 0 60000 65536"/>
              <a:gd name="T21" fmla="*/ 0 60000 65536"/>
              <a:gd name="T22" fmla="*/ 0 60000 65536"/>
              <a:gd name="T23" fmla="*/ 0 60000 65536"/>
              <a:gd name="T24" fmla="*/ 0 w 426"/>
              <a:gd name="T25" fmla="*/ 0 h 614"/>
              <a:gd name="T26" fmla="*/ 426 w 426"/>
              <a:gd name="T27" fmla="*/ 614 h 6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6" h="614">
                <a:moveTo>
                  <a:pt x="79" y="0"/>
                </a:moveTo>
                <a:lnTo>
                  <a:pt x="288" y="32"/>
                </a:lnTo>
                <a:lnTo>
                  <a:pt x="274" y="149"/>
                </a:lnTo>
                <a:lnTo>
                  <a:pt x="426" y="166"/>
                </a:lnTo>
                <a:lnTo>
                  <a:pt x="385" y="614"/>
                </a:lnTo>
                <a:lnTo>
                  <a:pt x="0" y="567"/>
                </a:lnTo>
                <a:lnTo>
                  <a:pt x="39" y="281"/>
                </a:lnTo>
                <a:lnTo>
                  <a:pt x="79" y="0"/>
                </a:lnTo>
                <a:close/>
              </a:path>
            </a:pathLst>
          </a:custGeom>
          <a:solidFill>
            <a:srgbClr val="C00000"/>
          </a:solidFill>
          <a:ln w="19050">
            <a:solidFill>
              <a:srgbClr val="C00000"/>
            </a:solidFill>
            <a:round/>
            <a:headEnd/>
            <a:tailEnd/>
          </a:ln>
        </p:spPr>
        <p:txBody>
          <a:bodyPr/>
          <a:lstStyle/>
          <a:p>
            <a:pPr>
              <a:defRPr/>
            </a:pPr>
            <a:endParaRPr lang="en-US">
              <a:solidFill>
                <a:srgbClr val="000000"/>
              </a:solidFill>
              <a:latin typeface="+mn-lt"/>
            </a:endParaRPr>
          </a:p>
        </p:txBody>
      </p:sp>
      <p:cxnSp>
        <p:nvCxnSpPr>
          <p:cNvPr id="86" name="Straight Connector 8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7" name="Freeform 22"/>
          <p:cNvSpPr>
            <a:spLocks/>
          </p:cNvSpPr>
          <p:nvPr/>
        </p:nvSpPr>
        <p:spPr bwMode="auto">
          <a:xfrm>
            <a:off x="1903263" y="2087563"/>
            <a:ext cx="1270000" cy="882650"/>
          </a:xfrm>
          <a:custGeom>
            <a:avLst/>
            <a:gdLst>
              <a:gd name="T0" fmla="*/ 2147483647 w 800"/>
              <a:gd name="T1" fmla="*/ 0 h 556"/>
              <a:gd name="T2" fmla="*/ 2147483647 w 800"/>
              <a:gd name="T3" fmla="*/ 2147483647 h 556"/>
              <a:gd name="T4" fmla="*/ 2147483647 w 800"/>
              <a:gd name="T5" fmla="*/ 2147483647 h 556"/>
              <a:gd name="T6" fmla="*/ 2147483647 w 800"/>
              <a:gd name="T7" fmla="*/ 2147483647 h 556"/>
              <a:gd name="T8" fmla="*/ 2147483647 w 800"/>
              <a:gd name="T9" fmla="*/ 2147483647 h 556"/>
              <a:gd name="T10" fmla="*/ 2147483647 w 800"/>
              <a:gd name="T11" fmla="*/ 2147483647 h 556"/>
              <a:gd name="T12" fmla="*/ 2147483647 w 800"/>
              <a:gd name="T13" fmla="*/ 2147483647 h 556"/>
              <a:gd name="T14" fmla="*/ 2147483647 w 800"/>
              <a:gd name="T15" fmla="*/ 2147483647 h 556"/>
              <a:gd name="T16" fmla="*/ 2147483647 w 800"/>
              <a:gd name="T17" fmla="*/ 2147483647 h 556"/>
              <a:gd name="T18" fmla="*/ 2147483647 w 800"/>
              <a:gd name="T19" fmla="*/ 2147483647 h 556"/>
              <a:gd name="T20" fmla="*/ 2147483647 w 800"/>
              <a:gd name="T21" fmla="*/ 2147483647 h 556"/>
              <a:gd name="T22" fmla="*/ 2147483647 w 800"/>
              <a:gd name="T23" fmla="*/ 2147483647 h 556"/>
              <a:gd name="T24" fmla="*/ 2147483647 w 800"/>
              <a:gd name="T25" fmla="*/ 2147483647 h 556"/>
              <a:gd name="T26" fmla="*/ 2147483647 w 800"/>
              <a:gd name="T27" fmla="*/ 2147483647 h 556"/>
              <a:gd name="T28" fmla="*/ 2147483647 w 800"/>
              <a:gd name="T29" fmla="*/ 2147483647 h 556"/>
              <a:gd name="T30" fmla="*/ 2147483647 w 800"/>
              <a:gd name="T31" fmla="*/ 2147483647 h 556"/>
              <a:gd name="T32" fmla="*/ 2147483647 w 800"/>
              <a:gd name="T33" fmla="*/ 2147483647 h 556"/>
              <a:gd name="T34" fmla="*/ 0 w 800"/>
              <a:gd name="T35" fmla="*/ 2147483647 h 556"/>
              <a:gd name="T36" fmla="*/ 2147483647 w 800"/>
              <a:gd name="T37" fmla="*/ 0 h 5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0"/>
              <a:gd name="T58" fmla="*/ 0 h 556"/>
              <a:gd name="T59" fmla="*/ 800 w 800"/>
              <a:gd name="T60" fmla="*/ 556 h 5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0" h="556">
                <a:moveTo>
                  <a:pt x="13" y="0"/>
                </a:moveTo>
                <a:lnTo>
                  <a:pt x="170" y="22"/>
                </a:lnTo>
                <a:lnTo>
                  <a:pt x="265" y="37"/>
                </a:lnTo>
                <a:lnTo>
                  <a:pt x="391" y="51"/>
                </a:lnTo>
                <a:lnTo>
                  <a:pt x="506" y="64"/>
                </a:lnTo>
                <a:lnTo>
                  <a:pt x="706" y="80"/>
                </a:lnTo>
                <a:lnTo>
                  <a:pt x="800" y="88"/>
                </a:lnTo>
                <a:lnTo>
                  <a:pt x="797" y="541"/>
                </a:lnTo>
                <a:lnTo>
                  <a:pt x="307" y="495"/>
                </a:lnTo>
                <a:lnTo>
                  <a:pt x="297" y="556"/>
                </a:lnTo>
                <a:lnTo>
                  <a:pt x="278" y="527"/>
                </a:lnTo>
                <a:lnTo>
                  <a:pt x="234" y="531"/>
                </a:lnTo>
                <a:lnTo>
                  <a:pt x="169" y="543"/>
                </a:lnTo>
                <a:lnTo>
                  <a:pt x="157" y="464"/>
                </a:lnTo>
                <a:lnTo>
                  <a:pt x="81" y="401"/>
                </a:lnTo>
                <a:lnTo>
                  <a:pt x="92" y="342"/>
                </a:lnTo>
                <a:lnTo>
                  <a:pt x="100" y="294"/>
                </a:lnTo>
                <a:lnTo>
                  <a:pt x="0" y="138"/>
                </a:lnTo>
                <a:lnTo>
                  <a:pt x="13" y="0"/>
                </a:lnTo>
                <a:close/>
              </a:path>
            </a:pathLst>
          </a:custGeom>
          <a:solidFill>
            <a:srgbClr val="C00000"/>
          </a:solidFill>
          <a:ln w="19050">
            <a:solidFill>
              <a:srgbClr val="C00000"/>
            </a:solidFill>
            <a:round/>
            <a:headEnd/>
            <a:tailEnd/>
          </a:ln>
        </p:spPr>
        <p:txBody>
          <a:bodyPr/>
          <a:lstStyle/>
          <a:p>
            <a:pPr>
              <a:defRPr/>
            </a:pPr>
            <a:endParaRPr lang="en-US">
              <a:solidFill>
                <a:srgbClr val="000000"/>
              </a:solidFill>
              <a:latin typeface="+mn-lt"/>
            </a:endParaRPr>
          </a:p>
        </p:txBody>
      </p:sp>
      <p:cxnSp>
        <p:nvCxnSpPr>
          <p:cNvPr id="88" name="Straight Connector 8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8" name="Freeform 23"/>
          <p:cNvSpPr>
            <a:spLocks/>
          </p:cNvSpPr>
          <p:nvPr/>
        </p:nvSpPr>
        <p:spPr bwMode="auto">
          <a:xfrm>
            <a:off x="2298551" y="2865438"/>
            <a:ext cx="869950" cy="792162"/>
          </a:xfrm>
          <a:custGeom>
            <a:avLst/>
            <a:gdLst>
              <a:gd name="T0" fmla="*/ 2147483647 w 548"/>
              <a:gd name="T1" fmla="*/ 0 h 499"/>
              <a:gd name="T2" fmla="*/ 2147483647 w 548"/>
              <a:gd name="T3" fmla="*/ 2147483647 h 499"/>
              <a:gd name="T4" fmla="*/ 0 w 548"/>
              <a:gd name="T5" fmla="*/ 2147483647 h 499"/>
              <a:gd name="T6" fmla="*/ 2147483647 w 548"/>
              <a:gd name="T7" fmla="*/ 2147483647 h 499"/>
              <a:gd name="T8" fmla="*/ 2147483647 w 548"/>
              <a:gd name="T9" fmla="*/ 2147483647 h 499"/>
              <a:gd name="T10" fmla="*/ 2147483647 w 548"/>
              <a:gd name="T11" fmla="*/ 2147483647 h 499"/>
              <a:gd name="T12" fmla="*/ 2147483647 w 548"/>
              <a:gd name="T13" fmla="*/ 0 h 499"/>
              <a:gd name="T14" fmla="*/ 0 60000 65536"/>
              <a:gd name="T15" fmla="*/ 0 60000 65536"/>
              <a:gd name="T16" fmla="*/ 0 60000 65536"/>
              <a:gd name="T17" fmla="*/ 0 60000 65536"/>
              <a:gd name="T18" fmla="*/ 0 60000 65536"/>
              <a:gd name="T19" fmla="*/ 0 60000 65536"/>
              <a:gd name="T20" fmla="*/ 0 60000 65536"/>
              <a:gd name="T21" fmla="*/ 0 w 548"/>
              <a:gd name="T22" fmla="*/ 0 h 499"/>
              <a:gd name="T23" fmla="*/ 548 w 548"/>
              <a:gd name="T24" fmla="*/ 499 h 4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8" h="499">
                <a:moveTo>
                  <a:pt x="54" y="0"/>
                </a:moveTo>
                <a:lnTo>
                  <a:pt x="34" y="186"/>
                </a:lnTo>
                <a:lnTo>
                  <a:pt x="0" y="453"/>
                </a:lnTo>
                <a:lnTo>
                  <a:pt x="159" y="467"/>
                </a:lnTo>
                <a:lnTo>
                  <a:pt x="529" y="499"/>
                </a:lnTo>
                <a:lnTo>
                  <a:pt x="548" y="51"/>
                </a:lnTo>
                <a:lnTo>
                  <a:pt x="54" y="0"/>
                </a:lnTo>
                <a:close/>
              </a:path>
            </a:pathLst>
          </a:custGeom>
          <a:solidFill>
            <a:srgbClr val="C00000"/>
          </a:solidFill>
          <a:ln w="19050">
            <a:solidFill>
              <a:srgbClr val="C00000"/>
            </a:solidFill>
            <a:round/>
            <a:headEnd/>
            <a:tailEnd/>
          </a:ln>
        </p:spPr>
        <p:txBody>
          <a:bodyPr/>
          <a:lstStyle/>
          <a:p>
            <a:pPr>
              <a:defRPr/>
            </a:pPr>
            <a:endParaRPr lang="en-US">
              <a:solidFill>
                <a:srgbClr val="000000"/>
              </a:solidFill>
              <a:latin typeface="+mn-lt"/>
            </a:endParaRPr>
          </a:p>
        </p:txBody>
      </p:sp>
      <p:cxnSp>
        <p:nvCxnSpPr>
          <p:cNvPr id="89" name="Straight Connector 8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9" name="Freeform 24"/>
          <p:cNvSpPr>
            <a:spLocks/>
          </p:cNvSpPr>
          <p:nvPr/>
        </p:nvSpPr>
        <p:spPr bwMode="auto">
          <a:xfrm>
            <a:off x="2474763" y="3605213"/>
            <a:ext cx="994151" cy="750887"/>
          </a:xfrm>
          <a:custGeom>
            <a:avLst/>
            <a:gdLst>
              <a:gd name="T0" fmla="*/ 2147483647 w 571"/>
              <a:gd name="T1" fmla="*/ 0 h 473"/>
              <a:gd name="T2" fmla="*/ 2147483647 w 571"/>
              <a:gd name="T3" fmla="*/ 2147483647 h 473"/>
              <a:gd name="T4" fmla="*/ 0 w 571"/>
              <a:gd name="T5" fmla="*/ 2147483647 h 473"/>
              <a:gd name="T6" fmla="*/ 2147483647 w 571"/>
              <a:gd name="T7" fmla="*/ 2147483647 h 473"/>
              <a:gd name="T8" fmla="*/ 2147483647 w 571"/>
              <a:gd name="T9" fmla="*/ 2147483647 h 473"/>
              <a:gd name="T10" fmla="*/ 2147483647 w 571"/>
              <a:gd name="T11" fmla="*/ 2147483647 h 473"/>
              <a:gd name="T12" fmla="*/ 2147483647 w 571"/>
              <a:gd name="T13" fmla="*/ 2147483647 h 473"/>
              <a:gd name="T14" fmla="*/ 2147483647 w 571"/>
              <a:gd name="T15" fmla="*/ 2147483647 h 473"/>
              <a:gd name="T16" fmla="*/ 2147483647 w 571"/>
              <a:gd name="T17" fmla="*/ 0 h 4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1"/>
              <a:gd name="T28" fmla="*/ 0 h 473"/>
              <a:gd name="T29" fmla="*/ 571 w 571"/>
              <a:gd name="T30" fmla="*/ 473 h 4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1" h="473">
                <a:moveTo>
                  <a:pt x="48" y="0"/>
                </a:moveTo>
                <a:lnTo>
                  <a:pt x="19" y="284"/>
                </a:lnTo>
                <a:lnTo>
                  <a:pt x="0" y="448"/>
                </a:lnTo>
                <a:lnTo>
                  <a:pt x="286" y="464"/>
                </a:lnTo>
                <a:lnTo>
                  <a:pt x="558" y="473"/>
                </a:lnTo>
                <a:lnTo>
                  <a:pt x="567" y="252"/>
                </a:lnTo>
                <a:lnTo>
                  <a:pt x="571" y="35"/>
                </a:lnTo>
                <a:lnTo>
                  <a:pt x="415" y="32"/>
                </a:lnTo>
                <a:lnTo>
                  <a:pt x="48" y="0"/>
                </a:lnTo>
                <a:close/>
              </a:path>
            </a:pathLst>
          </a:custGeom>
          <a:solidFill>
            <a:srgbClr val="C00000"/>
          </a:solidFill>
          <a:ln w="9525" algn="ctr">
            <a:solidFill>
              <a:srgbClr val="C00000"/>
            </a:solidFill>
            <a:round/>
            <a:headEnd/>
            <a:tailEnd/>
          </a:ln>
        </p:spPr>
        <p:txBody>
          <a:bodyPr/>
          <a:lstStyle/>
          <a:p>
            <a:pPr>
              <a:defRPr/>
            </a:pPr>
            <a:endParaRPr lang="en-US">
              <a:solidFill>
                <a:srgbClr val="000000"/>
              </a:solidFill>
              <a:latin typeface="+mn-lt"/>
            </a:endParaRPr>
          </a:p>
        </p:txBody>
      </p:sp>
      <p:cxnSp>
        <p:nvCxnSpPr>
          <p:cNvPr id="90" name="Straight Connector 8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0" name="Freeform 25"/>
          <p:cNvSpPr>
            <a:spLocks/>
          </p:cNvSpPr>
          <p:nvPr/>
        </p:nvSpPr>
        <p:spPr bwMode="auto">
          <a:xfrm>
            <a:off x="1660376" y="4237038"/>
            <a:ext cx="822325" cy="1017587"/>
          </a:xfrm>
          <a:custGeom>
            <a:avLst/>
            <a:gdLst>
              <a:gd name="T0" fmla="*/ 2147483647 w 518"/>
              <a:gd name="T1" fmla="*/ 0 h 641"/>
              <a:gd name="T2" fmla="*/ 2147483647 w 518"/>
              <a:gd name="T3" fmla="*/ 2147483647 h 641"/>
              <a:gd name="T4" fmla="*/ 2147483647 w 518"/>
              <a:gd name="T5" fmla="*/ 2147483647 h 641"/>
              <a:gd name="T6" fmla="*/ 2147483647 w 518"/>
              <a:gd name="T7" fmla="*/ 2147483647 h 641"/>
              <a:gd name="T8" fmla="*/ 2147483647 w 518"/>
              <a:gd name="T9" fmla="*/ 2147483647 h 641"/>
              <a:gd name="T10" fmla="*/ 2147483647 w 518"/>
              <a:gd name="T11" fmla="*/ 2147483647 h 641"/>
              <a:gd name="T12" fmla="*/ 2147483647 w 518"/>
              <a:gd name="T13" fmla="*/ 2147483647 h 641"/>
              <a:gd name="T14" fmla="*/ 2147483647 w 518"/>
              <a:gd name="T15" fmla="*/ 2147483647 h 641"/>
              <a:gd name="T16" fmla="*/ 2147483647 w 518"/>
              <a:gd name="T17" fmla="*/ 2147483647 h 641"/>
              <a:gd name="T18" fmla="*/ 2147483647 w 518"/>
              <a:gd name="T19" fmla="*/ 2147483647 h 641"/>
              <a:gd name="T20" fmla="*/ 2147483647 w 518"/>
              <a:gd name="T21" fmla="*/ 2147483647 h 641"/>
              <a:gd name="T22" fmla="*/ 0 w 518"/>
              <a:gd name="T23" fmla="*/ 2147483647 h 641"/>
              <a:gd name="T24" fmla="*/ 2147483647 w 518"/>
              <a:gd name="T25" fmla="*/ 2147483647 h 641"/>
              <a:gd name="T26" fmla="*/ 2147483647 w 518"/>
              <a:gd name="T27" fmla="*/ 2147483647 h 641"/>
              <a:gd name="T28" fmla="*/ 2147483647 w 518"/>
              <a:gd name="T29" fmla="*/ 2147483647 h 641"/>
              <a:gd name="T30" fmla="*/ 2147483647 w 518"/>
              <a:gd name="T31" fmla="*/ 0 h 6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8"/>
              <a:gd name="T49" fmla="*/ 0 h 641"/>
              <a:gd name="T50" fmla="*/ 518 w 518"/>
              <a:gd name="T51" fmla="*/ 641 h 6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8" h="641">
                <a:moveTo>
                  <a:pt x="131" y="0"/>
                </a:moveTo>
                <a:lnTo>
                  <a:pt x="121" y="83"/>
                </a:lnTo>
                <a:lnTo>
                  <a:pt x="77" y="74"/>
                </a:lnTo>
                <a:lnTo>
                  <a:pt x="80" y="181"/>
                </a:lnTo>
                <a:lnTo>
                  <a:pt x="58" y="202"/>
                </a:lnTo>
                <a:lnTo>
                  <a:pt x="90" y="268"/>
                </a:lnTo>
                <a:lnTo>
                  <a:pt x="58" y="297"/>
                </a:lnTo>
                <a:lnTo>
                  <a:pt x="41" y="345"/>
                </a:lnTo>
                <a:lnTo>
                  <a:pt x="16" y="392"/>
                </a:lnTo>
                <a:lnTo>
                  <a:pt x="34" y="419"/>
                </a:lnTo>
                <a:lnTo>
                  <a:pt x="3" y="430"/>
                </a:lnTo>
                <a:lnTo>
                  <a:pt x="0" y="474"/>
                </a:lnTo>
                <a:lnTo>
                  <a:pt x="291" y="638"/>
                </a:lnTo>
                <a:lnTo>
                  <a:pt x="456" y="641"/>
                </a:lnTo>
                <a:lnTo>
                  <a:pt x="518" y="50"/>
                </a:lnTo>
                <a:lnTo>
                  <a:pt x="131" y="0"/>
                </a:lnTo>
                <a:close/>
              </a:path>
            </a:pathLst>
          </a:custGeom>
          <a:solidFill>
            <a:srgbClr val="C00000"/>
          </a:solidFill>
          <a:ln w="9525" algn="ctr">
            <a:solidFill>
              <a:srgbClr val="C00000"/>
            </a:solidFill>
            <a:round/>
            <a:headEnd/>
            <a:tailEnd/>
          </a:ln>
        </p:spPr>
        <p:txBody>
          <a:bodyPr/>
          <a:lstStyle/>
          <a:p>
            <a:pPr>
              <a:defRPr/>
            </a:pPr>
            <a:endParaRPr lang="en-US">
              <a:solidFill>
                <a:srgbClr val="000000"/>
              </a:solidFill>
              <a:latin typeface="+mn-lt"/>
            </a:endParaRPr>
          </a:p>
        </p:txBody>
      </p:sp>
      <p:cxnSp>
        <p:nvCxnSpPr>
          <p:cNvPr id="91" name="Straight Connector 9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 name="Freeform 26"/>
          <p:cNvSpPr>
            <a:spLocks/>
          </p:cNvSpPr>
          <p:nvPr/>
        </p:nvSpPr>
        <p:spPr bwMode="auto">
          <a:xfrm>
            <a:off x="2376338" y="4308475"/>
            <a:ext cx="871538" cy="963613"/>
          </a:xfrm>
          <a:custGeom>
            <a:avLst/>
            <a:gdLst/>
            <a:ahLst/>
            <a:cxnLst>
              <a:cxn ang="0">
                <a:pos x="67" y="0"/>
              </a:cxn>
              <a:cxn ang="0">
                <a:pos x="549" y="24"/>
              </a:cxn>
              <a:cxn ang="0">
                <a:pos x="526" y="561"/>
              </a:cxn>
              <a:cxn ang="0">
                <a:pos x="369" y="551"/>
              </a:cxn>
              <a:cxn ang="0">
                <a:pos x="222" y="546"/>
              </a:cxn>
              <a:cxn ang="0">
                <a:pos x="222" y="567"/>
              </a:cxn>
              <a:cxn ang="0">
                <a:pos x="100" y="567"/>
              </a:cxn>
              <a:cxn ang="0">
                <a:pos x="93" y="607"/>
              </a:cxn>
              <a:cxn ang="0">
                <a:pos x="0" y="594"/>
              </a:cxn>
              <a:cxn ang="0">
                <a:pos x="52" y="140"/>
              </a:cxn>
              <a:cxn ang="0">
                <a:pos x="67" y="0"/>
              </a:cxn>
            </a:cxnLst>
            <a:rect l="0" t="0" r="r" b="b"/>
            <a:pathLst>
              <a:path w="549" h="607">
                <a:moveTo>
                  <a:pt x="67" y="0"/>
                </a:moveTo>
                <a:lnTo>
                  <a:pt x="549" y="24"/>
                </a:lnTo>
                <a:lnTo>
                  <a:pt x="526" y="561"/>
                </a:lnTo>
                <a:lnTo>
                  <a:pt x="369" y="551"/>
                </a:lnTo>
                <a:lnTo>
                  <a:pt x="222" y="546"/>
                </a:lnTo>
                <a:lnTo>
                  <a:pt x="222" y="567"/>
                </a:lnTo>
                <a:lnTo>
                  <a:pt x="100" y="567"/>
                </a:lnTo>
                <a:lnTo>
                  <a:pt x="93" y="607"/>
                </a:lnTo>
                <a:lnTo>
                  <a:pt x="0" y="594"/>
                </a:lnTo>
                <a:lnTo>
                  <a:pt x="52" y="140"/>
                </a:lnTo>
                <a:lnTo>
                  <a:pt x="67" y="0"/>
                </a:lnTo>
                <a:close/>
              </a:path>
            </a:pathLst>
          </a:custGeom>
          <a:solidFill>
            <a:srgbClr val="C00000"/>
          </a:solidFill>
          <a:ln w="19050">
            <a:solidFill>
              <a:srgbClr val="C00000"/>
            </a:solidFill>
            <a:prstDash val="solid"/>
            <a:round/>
            <a:headEnd/>
            <a:tailEnd/>
          </a:ln>
        </p:spPr>
        <p:txBody>
          <a:bodyPr/>
          <a:lstStyle/>
          <a:p>
            <a:pPr>
              <a:defRPr/>
            </a:pPr>
            <a:endParaRPr lang="en-US">
              <a:solidFill>
                <a:srgbClr val="000000"/>
              </a:solidFill>
              <a:latin typeface="+mn-lt"/>
            </a:endParaRPr>
          </a:p>
        </p:txBody>
      </p:sp>
      <p:cxnSp>
        <p:nvCxnSpPr>
          <p:cNvPr id="92" name="Straight Connector 9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2" name="Freeform 27"/>
          <p:cNvSpPr>
            <a:spLocks/>
          </p:cNvSpPr>
          <p:nvPr/>
        </p:nvSpPr>
        <p:spPr bwMode="auto">
          <a:xfrm>
            <a:off x="2739666" y="4451350"/>
            <a:ext cx="1768475" cy="1825625"/>
          </a:xfrm>
          <a:custGeom>
            <a:avLst/>
            <a:gdLst>
              <a:gd name="T0" fmla="*/ 2147483647 w 1114"/>
              <a:gd name="T1" fmla="*/ 0 h 1150"/>
              <a:gd name="T2" fmla="*/ 2147483647 w 1114"/>
              <a:gd name="T3" fmla="*/ 2147483647 h 1150"/>
              <a:gd name="T4" fmla="*/ 2147483647 w 1114"/>
              <a:gd name="T5" fmla="*/ 2147483647 h 1150"/>
              <a:gd name="T6" fmla="*/ 2147483647 w 1114"/>
              <a:gd name="T7" fmla="*/ 2147483647 h 1150"/>
              <a:gd name="T8" fmla="*/ 2147483647 w 1114"/>
              <a:gd name="T9" fmla="*/ 2147483647 h 1150"/>
              <a:gd name="T10" fmla="*/ 2147483647 w 1114"/>
              <a:gd name="T11" fmla="*/ 2147483647 h 1150"/>
              <a:gd name="T12" fmla="*/ 2147483647 w 1114"/>
              <a:gd name="T13" fmla="*/ 2147483647 h 1150"/>
              <a:gd name="T14" fmla="*/ 2147483647 w 1114"/>
              <a:gd name="T15" fmla="*/ 2147483647 h 1150"/>
              <a:gd name="T16" fmla="*/ 2147483647 w 1114"/>
              <a:gd name="T17" fmla="*/ 2147483647 h 1150"/>
              <a:gd name="T18" fmla="*/ 2147483647 w 1114"/>
              <a:gd name="T19" fmla="*/ 2147483647 h 1150"/>
              <a:gd name="T20" fmla="*/ 2147483647 w 1114"/>
              <a:gd name="T21" fmla="*/ 2147483647 h 1150"/>
              <a:gd name="T22" fmla="*/ 2147483647 w 1114"/>
              <a:gd name="T23" fmla="*/ 2147483647 h 1150"/>
              <a:gd name="T24" fmla="*/ 2147483647 w 1114"/>
              <a:gd name="T25" fmla="*/ 2147483647 h 1150"/>
              <a:gd name="T26" fmla="*/ 2147483647 w 1114"/>
              <a:gd name="T27" fmla="*/ 2147483647 h 1150"/>
              <a:gd name="T28" fmla="*/ 2147483647 w 1114"/>
              <a:gd name="T29" fmla="*/ 2147483647 h 1150"/>
              <a:gd name="T30" fmla="*/ 2147483647 w 1114"/>
              <a:gd name="T31" fmla="*/ 2147483647 h 1150"/>
              <a:gd name="T32" fmla="*/ 2147483647 w 1114"/>
              <a:gd name="T33" fmla="*/ 2147483647 h 1150"/>
              <a:gd name="T34" fmla="*/ 2147483647 w 1114"/>
              <a:gd name="T35" fmla="*/ 2147483647 h 1150"/>
              <a:gd name="T36" fmla="*/ 2147483647 w 1114"/>
              <a:gd name="T37" fmla="*/ 2147483647 h 1150"/>
              <a:gd name="T38" fmla="*/ 2147483647 w 1114"/>
              <a:gd name="T39" fmla="*/ 2147483647 h 1150"/>
              <a:gd name="T40" fmla="*/ 2147483647 w 1114"/>
              <a:gd name="T41" fmla="*/ 2147483647 h 1150"/>
              <a:gd name="T42" fmla="*/ 2147483647 w 1114"/>
              <a:gd name="T43" fmla="*/ 2147483647 h 1150"/>
              <a:gd name="T44" fmla="*/ 2147483647 w 1114"/>
              <a:gd name="T45" fmla="*/ 2147483647 h 1150"/>
              <a:gd name="T46" fmla="*/ 2147483647 w 1114"/>
              <a:gd name="T47" fmla="*/ 2147483647 h 1150"/>
              <a:gd name="T48" fmla="*/ 2147483647 w 1114"/>
              <a:gd name="T49" fmla="*/ 2147483647 h 1150"/>
              <a:gd name="T50" fmla="*/ 2147483647 w 1114"/>
              <a:gd name="T51" fmla="*/ 2147483647 h 1150"/>
              <a:gd name="T52" fmla="*/ 2147483647 w 1114"/>
              <a:gd name="T53" fmla="*/ 2147483647 h 1150"/>
              <a:gd name="T54" fmla="*/ 2147483647 w 1114"/>
              <a:gd name="T55" fmla="*/ 2147483647 h 1150"/>
              <a:gd name="T56" fmla="*/ 2147483647 w 1114"/>
              <a:gd name="T57" fmla="*/ 2147483647 h 1150"/>
              <a:gd name="T58" fmla="*/ 2147483647 w 1114"/>
              <a:gd name="T59" fmla="*/ 2147483647 h 1150"/>
              <a:gd name="T60" fmla="*/ 2147483647 w 1114"/>
              <a:gd name="T61" fmla="*/ 2147483647 h 1150"/>
              <a:gd name="T62" fmla="*/ 2147483647 w 1114"/>
              <a:gd name="T63" fmla="*/ 2147483647 h 1150"/>
              <a:gd name="T64" fmla="*/ 2147483647 w 1114"/>
              <a:gd name="T65" fmla="*/ 2147483647 h 1150"/>
              <a:gd name="T66" fmla="*/ 2147483647 w 1114"/>
              <a:gd name="T67" fmla="*/ 2147483647 h 1150"/>
              <a:gd name="T68" fmla="*/ 2147483647 w 1114"/>
              <a:gd name="T69" fmla="*/ 2147483647 h 1150"/>
              <a:gd name="T70" fmla="*/ 2147483647 w 1114"/>
              <a:gd name="T71" fmla="*/ 2147483647 h 1150"/>
              <a:gd name="T72" fmla="*/ 2147483647 w 1114"/>
              <a:gd name="T73" fmla="*/ 2147483647 h 1150"/>
              <a:gd name="T74" fmla="*/ 2147483647 w 1114"/>
              <a:gd name="T75" fmla="*/ 2147483647 h 1150"/>
              <a:gd name="T76" fmla="*/ 2147483647 w 1114"/>
              <a:gd name="T77" fmla="*/ 2147483647 h 1150"/>
              <a:gd name="T78" fmla="*/ 2147483647 w 1114"/>
              <a:gd name="T79" fmla="*/ 2147483647 h 1150"/>
              <a:gd name="T80" fmla="*/ 2147483647 w 1114"/>
              <a:gd name="T81" fmla="*/ 2147483647 h 1150"/>
              <a:gd name="T82" fmla="*/ 2147483647 w 1114"/>
              <a:gd name="T83" fmla="*/ 2147483647 h 1150"/>
              <a:gd name="T84" fmla="*/ 2147483647 w 1114"/>
              <a:gd name="T85" fmla="*/ 2147483647 h 1150"/>
              <a:gd name="T86" fmla="*/ 2147483647 w 1114"/>
              <a:gd name="T87" fmla="*/ 2147483647 h 1150"/>
              <a:gd name="T88" fmla="*/ 2147483647 w 1114"/>
              <a:gd name="T89" fmla="*/ 2147483647 h 1150"/>
              <a:gd name="T90" fmla="*/ 2147483647 w 1114"/>
              <a:gd name="T91" fmla="*/ 2147483647 h 1150"/>
              <a:gd name="T92" fmla="*/ 0 w 1114"/>
              <a:gd name="T93" fmla="*/ 2147483647 h 1150"/>
              <a:gd name="T94" fmla="*/ 0 w 1114"/>
              <a:gd name="T95" fmla="*/ 2147483647 h 1150"/>
              <a:gd name="T96" fmla="*/ 2147483647 w 1114"/>
              <a:gd name="T97" fmla="*/ 2147483647 h 1150"/>
              <a:gd name="T98" fmla="*/ 2147483647 w 1114"/>
              <a:gd name="T99" fmla="*/ 2147483647 h 1150"/>
              <a:gd name="T100" fmla="*/ 2147483647 w 1114"/>
              <a:gd name="T101" fmla="*/ 0 h 11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4"/>
              <a:gd name="T154" fmla="*/ 0 h 1150"/>
              <a:gd name="T155" fmla="*/ 1114 w 1114"/>
              <a:gd name="T156" fmla="*/ 1150 h 115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4" h="1150">
                <a:moveTo>
                  <a:pt x="323" y="0"/>
                </a:moveTo>
                <a:lnTo>
                  <a:pt x="569" y="9"/>
                </a:lnTo>
                <a:lnTo>
                  <a:pt x="569" y="218"/>
                </a:lnTo>
                <a:lnTo>
                  <a:pt x="695" y="276"/>
                </a:lnTo>
                <a:lnTo>
                  <a:pt x="729" y="257"/>
                </a:lnTo>
                <a:lnTo>
                  <a:pt x="811" y="302"/>
                </a:lnTo>
                <a:lnTo>
                  <a:pt x="860" y="299"/>
                </a:lnTo>
                <a:lnTo>
                  <a:pt x="955" y="254"/>
                </a:lnTo>
                <a:lnTo>
                  <a:pt x="1010" y="297"/>
                </a:lnTo>
                <a:lnTo>
                  <a:pt x="1058" y="308"/>
                </a:lnTo>
                <a:lnTo>
                  <a:pt x="1058" y="479"/>
                </a:lnTo>
                <a:lnTo>
                  <a:pt x="1114" y="585"/>
                </a:lnTo>
                <a:lnTo>
                  <a:pt x="1101" y="729"/>
                </a:lnTo>
                <a:lnTo>
                  <a:pt x="1040" y="787"/>
                </a:lnTo>
                <a:lnTo>
                  <a:pt x="1027" y="734"/>
                </a:lnTo>
                <a:lnTo>
                  <a:pt x="1010" y="758"/>
                </a:lnTo>
                <a:lnTo>
                  <a:pt x="1023" y="792"/>
                </a:lnTo>
                <a:lnTo>
                  <a:pt x="915" y="879"/>
                </a:lnTo>
                <a:lnTo>
                  <a:pt x="889" y="883"/>
                </a:lnTo>
                <a:lnTo>
                  <a:pt x="833" y="927"/>
                </a:lnTo>
                <a:lnTo>
                  <a:pt x="833" y="951"/>
                </a:lnTo>
                <a:lnTo>
                  <a:pt x="816" y="956"/>
                </a:lnTo>
                <a:lnTo>
                  <a:pt x="829" y="985"/>
                </a:lnTo>
                <a:lnTo>
                  <a:pt x="798" y="1028"/>
                </a:lnTo>
                <a:lnTo>
                  <a:pt x="816" y="1091"/>
                </a:lnTo>
                <a:lnTo>
                  <a:pt x="833" y="1111"/>
                </a:lnTo>
                <a:lnTo>
                  <a:pt x="829" y="1150"/>
                </a:lnTo>
                <a:lnTo>
                  <a:pt x="785" y="1150"/>
                </a:lnTo>
                <a:lnTo>
                  <a:pt x="746" y="1131"/>
                </a:lnTo>
                <a:lnTo>
                  <a:pt x="720" y="1136"/>
                </a:lnTo>
                <a:lnTo>
                  <a:pt x="634" y="1102"/>
                </a:lnTo>
                <a:lnTo>
                  <a:pt x="595" y="970"/>
                </a:lnTo>
                <a:lnTo>
                  <a:pt x="535" y="907"/>
                </a:lnTo>
                <a:lnTo>
                  <a:pt x="481" y="792"/>
                </a:lnTo>
                <a:lnTo>
                  <a:pt x="457" y="781"/>
                </a:lnTo>
                <a:lnTo>
                  <a:pt x="428" y="752"/>
                </a:lnTo>
                <a:lnTo>
                  <a:pt x="401" y="752"/>
                </a:lnTo>
                <a:lnTo>
                  <a:pt x="359" y="742"/>
                </a:lnTo>
                <a:lnTo>
                  <a:pt x="327" y="752"/>
                </a:lnTo>
                <a:lnTo>
                  <a:pt x="305" y="809"/>
                </a:lnTo>
                <a:lnTo>
                  <a:pt x="272" y="819"/>
                </a:lnTo>
                <a:lnTo>
                  <a:pt x="202" y="774"/>
                </a:lnTo>
                <a:lnTo>
                  <a:pt x="160" y="720"/>
                </a:lnTo>
                <a:lnTo>
                  <a:pt x="153" y="654"/>
                </a:lnTo>
                <a:lnTo>
                  <a:pt x="122" y="609"/>
                </a:lnTo>
                <a:lnTo>
                  <a:pt x="52" y="546"/>
                </a:lnTo>
                <a:lnTo>
                  <a:pt x="0" y="480"/>
                </a:lnTo>
                <a:lnTo>
                  <a:pt x="0" y="453"/>
                </a:lnTo>
                <a:lnTo>
                  <a:pt x="169" y="454"/>
                </a:lnTo>
                <a:lnTo>
                  <a:pt x="305" y="467"/>
                </a:lnTo>
                <a:lnTo>
                  <a:pt x="323" y="0"/>
                </a:lnTo>
                <a:close/>
              </a:path>
            </a:pathLst>
          </a:custGeom>
          <a:solidFill>
            <a:srgbClr val="838F97"/>
          </a:solidFill>
          <a:ln w="19050">
            <a:solidFill>
              <a:srgbClr val="838F97"/>
            </a:solidFill>
            <a:round/>
            <a:headEnd/>
            <a:tailEnd/>
          </a:ln>
        </p:spPr>
        <p:txBody>
          <a:bodyPr/>
          <a:lstStyle/>
          <a:p>
            <a:pPr>
              <a:defRPr/>
            </a:pPr>
            <a:endParaRPr lang="en-US">
              <a:solidFill>
                <a:srgbClr val="000000"/>
              </a:solidFill>
              <a:latin typeface="+mn-lt"/>
            </a:endParaRPr>
          </a:p>
        </p:txBody>
      </p:sp>
      <p:cxnSp>
        <p:nvCxnSpPr>
          <p:cNvPr id="93" name="Straight Connector 9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7" name="Freeform 32"/>
          <p:cNvSpPr>
            <a:spLocks/>
          </p:cNvSpPr>
          <p:nvPr/>
        </p:nvSpPr>
        <p:spPr bwMode="auto">
          <a:xfrm>
            <a:off x="3252429" y="4346575"/>
            <a:ext cx="1093787" cy="585788"/>
          </a:xfrm>
          <a:custGeom>
            <a:avLst/>
            <a:gdLst>
              <a:gd name="T0" fmla="*/ 6350 w 689"/>
              <a:gd name="T1" fmla="*/ 0 h 369"/>
              <a:gd name="T2" fmla="*/ 0 w 689"/>
              <a:gd name="T3" fmla="*/ 104775 h 369"/>
              <a:gd name="T4" fmla="*/ 388937 w 689"/>
              <a:gd name="T5" fmla="*/ 119063 h 369"/>
              <a:gd name="T6" fmla="*/ 390525 w 689"/>
              <a:gd name="T7" fmla="*/ 454025 h 369"/>
              <a:gd name="T8" fmla="*/ 590550 w 689"/>
              <a:gd name="T9" fmla="*/ 546100 h 369"/>
              <a:gd name="T10" fmla="*/ 644525 w 689"/>
              <a:gd name="T11" fmla="*/ 512763 h 369"/>
              <a:gd name="T12" fmla="*/ 769937 w 689"/>
              <a:gd name="T13" fmla="*/ 585788 h 369"/>
              <a:gd name="T14" fmla="*/ 852487 w 689"/>
              <a:gd name="T15" fmla="*/ 584200 h 369"/>
              <a:gd name="T16" fmla="*/ 1003300 w 689"/>
              <a:gd name="T17" fmla="*/ 512763 h 369"/>
              <a:gd name="T18" fmla="*/ 1093787 w 689"/>
              <a:gd name="T19" fmla="*/ 581025 h 369"/>
              <a:gd name="T20" fmla="*/ 1093787 w 689"/>
              <a:gd name="T21" fmla="*/ 219075 h 369"/>
              <a:gd name="T22" fmla="*/ 1065212 w 689"/>
              <a:gd name="T23" fmla="*/ 7938 h 369"/>
              <a:gd name="T24" fmla="*/ 6350 w 689"/>
              <a:gd name="T25" fmla="*/ 0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9"/>
              <a:gd name="T40" fmla="*/ 0 h 369"/>
              <a:gd name="T41" fmla="*/ 689 w 689"/>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9" h="369">
                <a:moveTo>
                  <a:pt x="4" y="0"/>
                </a:moveTo>
                <a:lnTo>
                  <a:pt x="0" y="66"/>
                </a:lnTo>
                <a:lnTo>
                  <a:pt x="245" y="75"/>
                </a:lnTo>
                <a:lnTo>
                  <a:pt x="246" y="286"/>
                </a:lnTo>
                <a:lnTo>
                  <a:pt x="372" y="344"/>
                </a:lnTo>
                <a:lnTo>
                  <a:pt x="406" y="323"/>
                </a:lnTo>
                <a:lnTo>
                  <a:pt x="485" y="369"/>
                </a:lnTo>
                <a:lnTo>
                  <a:pt x="537" y="368"/>
                </a:lnTo>
                <a:lnTo>
                  <a:pt x="632" y="323"/>
                </a:lnTo>
                <a:lnTo>
                  <a:pt x="689" y="366"/>
                </a:lnTo>
                <a:lnTo>
                  <a:pt x="689" y="138"/>
                </a:lnTo>
                <a:lnTo>
                  <a:pt x="671" y="5"/>
                </a:lnTo>
                <a:lnTo>
                  <a:pt x="4" y="0"/>
                </a:lnTo>
                <a:close/>
              </a:path>
            </a:pathLst>
          </a:custGeom>
          <a:solidFill>
            <a:srgbClr val="838F97"/>
          </a:solidFill>
          <a:ln w="9525" algn="ctr">
            <a:solidFill>
              <a:srgbClr val="838F97"/>
            </a:solidFill>
            <a:round/>
            <a:headEnd/>
            <a:tailEnd/>
          </a:ln>
        </p:spPr>
        <p:txBody>
          <a:bodyPr/>
          <a:lstStyle/>
          <a:p>
            <a:pPr>
              <a:defRPr/>
            </a:pPr>
            <a:endParaRPr lang="en-US">
              <a:solidFill>
                <a:srgbClr val="000000"/>
              </a:solidFill>
              <a:latin typeface="+mn-lt"/>
            </a:endParaRPr>
          </a:p>
        </p:txBody>
      </p:sp>
      <p:cxnSp>
        <p:nvCxnSpPr>
          <p:cNvPr id="94" name="Straight Connector 9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8" name="Freeform 33"/>
          <p:cNvSpPr>
            <a:spLocks/>
          </p:cNvSpPr>
          <p:nvPr/>
        </p:nvSpPr>
        <p:spPr bwMode="auto">
          <a:xfrm>
            <a:off x="4325579" y="4375150"/>
            <a:ext cx="614362" cy="639763"/>
          </a:xfrm>
          <a:custGeom>
            <a:avLst/>
            <a:gdLst>
              <a:gd name="T0" fmla="*/ 0 w 387"/>
              <a:gd name="T1" fmla="*/ 2147483647 h 403"/>
              <a:gd name="T2" fmla="*/ 2147483647 w 387"/>
              <a:gd name="T3" fmla="*/ 2147483647 h 403"/>
              <a:gd name="T4" fmla="*/ 2147483647 w 387"/>
              <a:gd name="T5" fmla="*/ 0 h 403"/>
              <a:gd name="T6" fmla="*/ 2147483647 w 387"/>
              <a:gd name="T7" fmla="*/ 2147483647 h 403"/>
              <a:gd name="T8" fmla="*/ 2147483647 w 387"/>
              <a:gd name="T9" fmla="*/ 2147483647 h 403"/>
              <a:gd name="T10" fmla="*/ 2147483647 w 387"/>
              <a:gd name="T11" fmla="*/ 2147483647 h 403"/>
              <a:gd name="T12" fmla="*/ 2147483647 w 387"/>
              <a:gd name="T13" fmla="*/ 2147483647 h 403"/>
              <a:gd name="T14" fmla="*/ 2147483647 w 387"/>
              <a:gd name="T15" fmla="*/ 2147483647 h 403"/>
              <a:gd name="T16" fmla="*/ 2147483647 w 387"/>
              <a:gd name="T17" fmla="*/ 2147483647 h 403"/>
              <a:gd name="T18" fmla="*/ 2147483647 w 387"/>
              <a:gd name="T19" fmla="*/ 2147483647 h 403"/>
              <a:gd name="T20" fmla="*/ 2147483647 w 387"/>
              <a:gd name="T21" fmla="*/ 2147483647 h 403"/>
              <a:gd name="T22" fmla="*/ 2147483647 w 387"/>
              <a:gd name="T23" fmla="*/ 2147483647 h 403"/>
              <a:gd name="T24" fmla="*/ 2147483647 w 387"/>
              <a:gd name="T25" fmla="*/ 2147483647 h 403"/>
              <a:gd name="T26" fmla="*/ 2147483647 w 387"/>
              <a:gd name="T27" fmla="*/ 2147483647 h 403"/>
              <a:gd name="T28" fmla="*/ 2147483647 w 387"/>
              <a:gd name="T29" fmla="*/ 2147483647 h 403"/>
              <a:gd name="T30" fmla="*/ 0 w 387"/>
              <a:gd name="T31" fmla="*/ 2147483647 h 4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7"/>
              <a:gd name="T49" fmla="*/ 0 h 403"/>
              <a:gd name="T50" fmla="*/ 387 w 387"/>
              <a:gd name="T51" fmla="*/ 403 h 4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7" h="403">
                <a:moveTo>
                  <a:pt x="0" y="37"/>
                </a:moveTo>
                <a:lnTo>
                  <a:pt x="152" y="16"/>
                </a:lnTo>
                <a:lnTo>
                  <a:pt x="341" y="0"/>
                </a:lnTo>
                <a:lnTo>
                  <a:pt x="331" y="53"/>
                </a:lnTo>
                <a:lnTo>
                  <a:pt x="373" y="41"/>
                </a:lnTo>
                <a:lnTo>
                  <a:pt x="387" y="77"/>
                </a:lnTo>
                <a:lnTo>
                  <a:pt x="344" y="109"/>
                </a:lnTo>
                <a:lnTo>
                  <a:pt x="354" y="165"/>
                </a:lnTo>
                <a:lnTo>
                  <a:pt x="309" y="258"/>
                </a:lnTo>
                <a:lnTo>
                  <a:pt x="276" y="316"/>
                </a:lnTo>
                <a:lnTo>
                  <a:pt x="295" y="390"/>
                </a:lnTo>
                <a:lnTo>
                  <a:pt x="56" y="403"/>
                </a:lnTo>
                <a:lnTo>
                  <a:pt x="54" y="358"/>
                </a:lnTo>
                <a:lnTo>
                  <a:pt x="7" y="348"/>
                </a:lnTo>
                <a:lnTo>
                  <a:pt x="7" y="109"/>
                </a:lnTo>
                <a:lnTo>
                  <a:pt x="0" y="37"/>
                </a:lnTo>
                <a:close/>
              </a:path>
            </a:pathLst>
          </a:custGeom>
          <a:solidFill>
            <a:srgbClr val="838F97"/>
          </a:solidFill>
          <a:ln w="19050">
            <a:solidFill>
              <a:srgbClr val="838F97"/>
            </a:solidFill>
            <a:round/>
            <a:headEnd/>
            <a:tailEnd/>
          </a:ln>
        </p:spPr>
        <p:txBody>
          <a:bodyPr/>
          <a:lstStyle/>
          <a:p>
            <a:pPr>
              <a:defRPr/>
            </a:pPr>
            <a:endParaRPr lang="en-US">
              <a:solidFill>
                <a:srgbClr val="000000"/>
              </a:solidFill>
              <a:latin typeface="+mn-lt"/>
            </a:endParaRPr>
          </a:p>
        </p:txBody>
      </p:sp>
      <p:cxnSp>
        <p:nvCxnSpPr>
          <p:cNvPr id="95" name="Straight Connector 9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4" name="Freeform 34"/>
          <p:cNvSpPr>
            <a:spLocks/>
          </p:cNvSpPr>
          <p:nvPr/>
        </p:nvSpPr>
        <p:spPr bwMode="auto">
          <a:xfrm>
            <a:off x="4414479" y="4991100"/>
            <a:ext cx="749300" cy="671513"/>
          </a:xfrm>
          <a:custGeom>
            <a:avLst/>
            <a:gdLst/>
            <a:ahLst/>
            <a:cxnLst>
              <a:cxn ang="0">
                <a:pos x="0" y="10"/>
              </a:cxn>
              <a:cxn ang="0">
                <a:pos x="236" y="0"/>
              </a:cxn>
              <a:cxn ang="0">
                <a:pos x="278" y="87"/>
              </a:cxn>
              <a:cxn ang="0">
                <a:pos x="242" y="190"/>
              </a:cxn>
              <a:cxn ang="0">
                <a:pos x="230" y="237"/>
              </a:cxn>
              <a:cxn ang="0">
                <a:pos x="389" y="217"/>
              </a:cxn>
              <a:cxn ang="0">
                <a:pos x="399" y="285"/>
              </a:cxn>
              <a:cxn ang="0">
                <a:pos x="351" y="278"/>
              </a:cxn>
              <a:cxn ang="0">
                <a:pos x="330" y="307"/>
              </a:cxn>
              <a:cxn ang="0">
                <a:pos x="354" y="326"/>
              </a:cxn>
              <a:cxn ang="0">
                <a:pos x="398" y="304"/>
              </a:cxn>
              <a:cxn ang="0">
                <a:pos x="399" y="336"/>
              </a:cxn>
              <a:cxn ang="0">
                <a:pos x="425" y="309"/>
              </a:cxn>
              <a:cxn ang="0">
                <a:pos x="442" y="309"/>
              </a:cxn>
              <a:cxn ang="0">
                <a:pos x="422" y="365"/>
              </a:cxn>
              <a:cxn ang="0">
                <a:pos x="461" y="375"/>
              </a:cxn>
              <a:cxn ang="0">
                <a:pos x="472" y="405"/>
              </a:cxn>
              <a:cxn ang="0">
                <a:pos x="455" y="415"/>
              </a:cxn>
              <a:cxn ang="0">
                <a:pos x="431" y="396"/>
              </a:cxn>
              <a:cxn ang="0">
                <a:pos x="385" y="381"/>
              </a:cxn>
              <a:cxn ang="0">
                <a:pos x="395" y="418"/>
              </a:cxn>
              <a:cxn ang="0">
                <a:pos x="372" y="423"/>
              </a:cxn>
              <a:cxn ang="0">
                <a:pos x="353" y="389"/>
              </a:cxn>
              <a:cxn ang="0">
                <a:pos x="341" y="410"/>
              </a:cxn>
              <a:cxn ang="0">
                <a:pos x="272" y="410"/>
              </a:cxn>
              <a:cxn ang="0">
                <a:pos x="272" y="389"/>
              </a:cxn>
              <a:cxn ang="0">
                <a:pos x="246" y="365"/>
              </a:cxn>
              <a:cxn ang="0">
                <a:pos x="194" y="362"/>
              </a:cxn>
              <a:cxn ang="0">
                <a:pos x="238" y="389"/>
              </a:cxn>
              <a:cxn ang="0">
                <a:pos x="177" y="404"/>
              </a:cxn>
              <a:cxn ang="0">
                <a:pos x="82" y="384"/>
              </a:cxn>
              <a:cxn ang="0">
                <a:pos x="46" y="389"/>
              </a:cxn>
              <a:cxn ang="0">
                <a:pos x="59" y="248"/>
              </a:cxn>
              <a:cxn ang="0">
                <a:pos x="1" y="135"/>
              </a:cxn>
              <a:cxn ang="0">
                <a:pos x="0" y="10"/>
              </a:cxn>
            </a:cxnLst>
            <a:rect l="0" t="0" r="r" b="b"/>
            <a:pathLst>
              <a:path w="472" h="423">
                <a:moveTo>
                  <a:pt x="0" y="10"/>
                </a:moveTo>
                <a:lnTo>
                  <a:pt x="236" y="0"/>
                </a:lnTo>
                <a:lnTo>
                  <a:pt x="278" y="87"/>
                </a:lnTo>
                <a:lnTo>
                  <a:pt x="242" y="190"/>
                </a:lnTo>
                <a:lnTo>
                  <a:pt x="230" y="237"/>
                </a:lnTo>
                <a:lnTo>
                  <a:pt x="389" y="217"/>
                </a:lnTo>
                <a:lnTo>
                  <a:pt x="399" y="285"/>
                </a:lnTo>
                <a:lnTo>
                  <a:pt x="351" y="278"/>
                </a:lnTo>
                <a:lnTo>
                  <a:pt x="330" y="307"/>
                </a:lnTo>
                <a:lnTo>
                  <a:pt x="354" y="326"/>
                </a:lnTo>
                <a:lnTo>
                  <a:pt x="398" y="304"/>
                </a:lnTo>
                <a:lnTo>
                  <a:pt x="399" y="336"/>
                </a:lnTo>
                <a:lnTo>
                  <a:pt x="425" y="309"/>
                </a:lnTo>
                <a:lnTo>
                  <a:pt x="442" y="309"/>
                </a:lnTo>
                <a:lnTo>
                  <a:pt x="422" y="365"/>
                </a:lnTo>
                <a:lnTo>
                  <a:pt x="461" y="375"/>
                </a:lnTo>
                <a:lnTo>
                  <a:pt x="472" y="405"/>
                </a:lnTo>
                <a:lnTo>
                  <a:pt x="455" y="415"/>
                </a:lnTo>
                <a:lnTo>
                  <a:pt x="431" y="396"/>
                </a:lnTo>
                <a:lnTo>
                  <a:pt x="385" y="381"/>
                </a:lnTo>
                <a:lnTo>
                  <a:pt x="395" y="418"/>
                </a:lnTo>
                <a:lnTo>
                  <a:pt x="372" y="423"/>
                </a:lnTo>
                <a:lnTo>
                  <a:pt x="353" y="389"/>
                </a:lnTo>
                <a:lnTo>
                  <a:pt x="341" y="410"/>
                </a:lnTo>
                <a:lnTo>
                  <a:pt x="272" y="410"/>
                </a:lnTo>
                <a:lnTo>
                  <a:pt x="272" y="389"/>
                </a:lnTo>
                <a:lnTo>
                  <a:pt x="246" y="365"/>
                </a:lnTo>
                <a:lnTo>
                  <a:pt x="194" y="362"/>
                </a:lnTo>
                <a:lnTo>
                  <a:pt x="238" y="389"/>
                </a:lnTo>
                <a:lnTo>
                  <a:pt x="177" y="404"/>
                </a:lnTo>
                <a:lnTo>
                  <a:pt x="82" y="384"/>
                </a:lnTo>
                <a:lnTo>
                  <a:pt x="46" y="389"/>
                </a:lnTo>
                <a:lnTo>
                  <a:pt x="59" y="248"/>
                </a:lnTo>
                <a:lnTo>
                  <a:pt x="1" y="135"/>
                </a:lnTo>
                <a:lnTo>
                  <a:pt x="0" y="10"/>
                </a:lnTo>
                <a:close/>
              </a:path>
            </a:pathLst>
          </a:custGeom>
          <a:solidFill>
            <a:srgbClr val="838F97"/>
          </a:solidFill>
          <a:ln w="19050">
            <a:solidFill>
              <a:srgbClr val="838F97"/>
            </a:solidFill>
            <a:prstDash val="solid"/>
            <a:round/>
            <a:headEnd/>
            <a:tailEnd/>
          </a:ln>
        </p:spPr>
        <p:txBody>
          <a:bodyPr/>
          <a:lstStyle/>
          <a:p>
            <a:pPr>
              <a:defRPr/>
            </a:pPr>
            <a:endParaRPr lang="en-US">
              <a:solidFill>
                <a:srgbClr val="000000"/>
              </a:solidFill>
              <a:latin typeface="+mn-lt"/>
            </a:endParaRPr>
          </a:p>
        </p:txBody>
      </p:sp>
      <p:cxnSp>
        <p:nvCxnSpPr>
          <p:cNvPr id="96" name="Straight Connector 9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1467" name="Freeform 28"/>
          <p:cNvSpPr>
            <a:spLocks/>
          </p:cNvSpPr>
          <p:nvPr/>
        </p:nvSpPr>
        <p:spPr bwMode="auto">
          <a:xfrm>
            <a:off x="3178714" y="2227262"/>
            <a:ext cx="850900" cy="555625"/>
          </a:xfrm>
          <a:custGeom>
            <a:avLst/>
            <a:gdLst>
              <a:gd name="T0" fmla="*/ 2147483647 w 536"/>
              <a:gd name="T1" fmla="*/ 0 h 350"/>
              <a:gd name="T2" fmla="*/ 2147483647 w 536"/>
              <a:gd name="T3" fmla="*/ 2147483647 h 350"/>
              <a:gd name="T4" fmla="*/ 2147483647 w 536"/>
              <a:gd name="T5" fmla="*/ 2147483647 h 350"/>
              <a:gd name="T6" fmla="*/ 2147483647 w 536"/>
              <a:gd name="T7" fmla="*/ 2147483647 h 350"/>
              <a:gd name="T8" fmla="*/ 2147483647 w 536"/>
              <a:gd name="T9" fmla="*/ 2147483647 h 350"/>
              <a:gd name="T10" fmla="*/ 2147483647 w 536"/>
              <a:gd name="T11" fmla="*/ 2147483647 h 350"/>
              <a:gd name="T12" fmla="*/ 2147483647 w 536"/>
              <a:gd name="T13" fmla="*/ 2147483647 h 350"/>
              <a:gd name="T14" fmla="*/ 0 w 536"/>
              <a:gd name="T15" fmla="*/ 2147483647 h 350"/>
              <a:gd name="T16" fmla="*/ 2147483647 w 536"/>
              <a:gd name="T17" fmla="*/ 0 h 3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6"/>
              <a:gd name="T28" fmla="*/ 0 h 350"/>
              <a:gd name="T29" fmla="*/ 536 w 536"/>
              <a:gd name="T30" fmla="*/ 350 h 3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6" h="350">
                <a:moveTo>
                  <a:pt x="2" y="0"/>
                </a:moveTo>
                <a:lnTo>
                  <a:pt x="450" y="11"/>
                </a:lnTo>
                <a:lnTo>
                  <a:pt x="483" y="114"/>
                </a:lnTo>
                <a:lnTo>
                  <a:pt x="515" y="193"/>
                </a:lnTo>
                <a:lnTo>
                  <a:pt x="536" y="321"/>
                </a:lnTo>
                <a:lnTo>
                  <a:pt x="523" y="350"/>
                </a:lnTo>
                <a:lnTo>
                  <a:pt x="358" y="345"/>
                </a:lnTo>
                <a:lnTo>
                  <a:pt x="0" y="339"/>
                </a:lnTo>
                <a:lnTo>
                  <a:pt x="2" y="0"/>
                </a:lnTo>
                <a:close/>
              </a:path>
            </a:pathLst>
          </a:custGeom>
          <a:solidFill>
            <a:schemeClr val="accent6">
              <a:lumMod val="75000"/>
            </a:schemeClr>
          </a:solidFill>
          <a:ln w="19050">
            <a:solidFill>
              <a:schemeClr val="accent6">
                <a:lumMod val="75000"/>
              </a:schemeClr>
            </a:solidFill>
            <a:round/>
            <a:headEnd/>
            <a:tailEnd/>
          </a:ln>
        </p:spPr>
        <p:txBody>
          <a:bodyPr/>
          <a:lstStyle/>
          <a:p>
            <a:pPr>
              <a:defRPr/>
            </a:pPr>
            <a:endParaRPr lang="en-US">
              <a:solidFill>
                <a:srgbClr val="000000"/>
              </a:solidFill>
              <a:latin typeface="+mn-lt"/>
            </a:endParaRPr>
          </a:p>
        </p:txBody>
      </p:sp>
      <p:cxnSp>
        <p:nvCxnSpPr>
          <p:cNvPr id="97" name="Straight Connector 9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4" name="Freeform 29"/>
          <p:cNvSpPr>
            <a:spLocks/>
          </p:cNvSpPr>
          <p:nvPr/>
        </p:nvSpPr>
        <p:spPr bwMode="auto">
          <a:xfrm>
            <a:off x="3156489" y="2762249"/>
            <a:ext cx="893763" cy="650875"/>
          </a:xfrm>
          <a:custGeom>
            <a:avLst/>
            <a:gdLst>
              <a:gd name="T0" fmla="*/ 2147483647 w 563"/>
              <a:gd name="T1" fmla="*/ 0 h 410"/>
              <a:gd name="T2" fmla="*/ 2147483647 w 563"/>
              <a:gd name="T3" fmla="*/ 2147483647 h 410"/>
              <a:gd name="T4" fmla="*/ 0 w 563"/>
              <a:gd name="T5" fmla="*/ 2147483647 h 410"/>
              <a:gd name="T6" fmla="*/ 2147483647 w 563"/>
              <a:gd name="T7" fmla="*/ 2147483647 h 410"/>
              <a:gd name="T8" fmla="*/ 2147483647 w 563"/>
              <a:gd name="T9" fmla="*/ 2147483647 h 410"/>
              <a:gd name="T10" fmla="*/ 2147483647 w 563"/>
              <a:gd name="T11" fmla="*/ 2147483647 h 410"/>
              <a:gd name="T12" fmla="*/ 2147483647 w 563"/>
              <a:gd name="T13" fmla="*/ 2147483647 h 410"/>
              <a:gd name="T14" fmla="*/ 2147483647 w 563"/>
              <a:gd name="T15" fmla="*/ 2147483647 h 410"/>
              <a:gd name="T16" fmla="*/ 2147483647 w 563"/>
              <a:gd name="T17" fmla="*/ 2147483647 h 410"/>
              <a:gd name="T18" fmla="*/ 2147483647 w 563"/>
              <a:gd name="T19" fmla="*/ 2147483647 h 410"/>
              <a:gd name="T20" fmla="*/ 2147483647 w 563"/>
              <a:gd name="T21" fmla="*/ 2147483647 h 410"/>
              <a:gd name="T22" fmla="*/ 2147483647 w 563"/>
              <a:gd name="T23" fmla="*/ 2147483647 h 410"/>
              <a:gd name="T24" fmla="*/ 2147483647 w 563"/>
              <a:gd name="T25" fmla="*/ 2147483647 h 410"/>
              <a:gd name="T26" fmla="*/ 2147483647 w 563"/>
              <a:gd name="T27" fmla="*/ 0 h 4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3"/>
              <a:gd name="T43" fmla="*/ 0 h 410"/>
              <a:gd name="T44" fmla="*/ 563 w 563"/>
              <a:gd name="T45" fmla="*/ 410 h 4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3" h="410">
                <a:moveTo>
                  <a:pt x="10" y="0"/>
                </a:moveTo>
                <a:lnTo>
                  <a:pt x="9" y="159"/>
                </a:lnTo>
                <a:lnTo>
                  <a:pt x="0" y="346"/>
                </a:lnTo>
                <a:lnTo>
                  <a:pt x="409" y="352"/>
                </a:lnTo>
                <a:lnTo>
                  <a:pt x="452" y="378"/>
                </a:lnTo>
                <a:lnTo>
                  <a:pt x="483" y="343"/>
                </a:lnTo>
                <a:lnTo>
                  <a:pt x="563" y="410"/>
                </a:lnTo>
                <a:lnTo>
                  <a:pt x="552" y="339"/>
                </a:lnTo>
                <a:lnTo>
                  <a:pt x="559" y="285"/>
                </a:lnTo>
                <a:lnTo>
                  <a:pt x="563" y="98"/>
                </a:lnTo>
                <a:lnTo>
                  <a:pt x="527" y="58"/>
                </a:lnTo>
                <a:lnTo>
                  <a:pt x="542" y="7"/>
                </a:lnTo>
                <a:lnTo>
                  <a:pt x="274" y="5"/>
                </a:lnTo>
                <a:lnTo>
                  <a:pt x="10" y="0"/>
                </a:lnTo>
                <a:close/>
              </a:path>
            </a:pathLst>
          </a:custGeom>
          <a:solidFill>
            <a:schemeClr val="accent6">
              <a:lumMod val="75000"/>
            </a:schemeClr>
          </a:solidFill>
          <a:ln w="9525" algn="ctr">
            <a:solidFill>
              <a:schemeClr val="accent6">
                <a:lumMod val="75000"/>
              </a:schemeClr>
            </a:solidFill>
            <a:round/>
            <a:headEnd/>
            <a:tailEnd/>
          </a:ln>
        </p:spPr>
        <p:txBody>
          <a:bodyPr/>
          <a:lstStyle/>
          <a:p>
            <a:pPr>
              <a:defRPr/>
            </a:pPr>
            <a:endParaRPr lang="en-US">
              <a:solidFill>
                <a:srgbClr val="000000"/>
              </a:solidFill>
              <a:latin typeface="+mn-lt"/>
            </a:endParaRPr>
          </a:p>
        </p:txBody>
      </p:sp>
      <p:cxnSp>
        <p:nvCxnSpPr>
          <p:cNvPr id="98" name="Straight Connector 9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5" name="Freeform 30"/>
          <p:cNvSpPr>
            <a:spLocks/>
          </p:cNvSpPr>
          <p:nvPr/>
        </p:nvSpPr>
        <p:spPr bwMode="auto">
          <a:xfrm>
            <a:off x="3142202" y="3303587"/>
            <a:ext cx="1066800" cy="534987"/>
          </a:xfrm>
          <a:custGeom>
            <a:avLst/>
            <a:gdLst>
              <a:gd name="T0" fmla="*/ 2147483647 w 672"/>
              <a:gd name="T1" fmla="*/ 0 h 337"/>
              <a:gd name="T2" fmla="*/ 0 w 672"/>
              <a:gd name="T3" fmla="*/ 2147483647 h 337"/>
              <a:gd name="T4" fmla="*/ 2147483647 w 672"/>
              <a:gd name="T5" fmla="*/ 2147483647 h 337"/>
              <a:gd name="T6" fmla="*/ 2147483647 w 672"/>
              <a:gd name="T7" fmla="*/ 2147483647 h 337"/>
              <a:gd name="T8" fmla="*/ 2147483647 w 672"/>
              <a:gd name="T9" fmla="*/ 2147483647 h 337"/>
              <a:gd name="T10" fmla="*/ 2147483647 w 672"/>
              <a:gd name="T11" fmla="*/ 2147483647 h 337"/>
              <a:gd name="T12" fmla="*/ 2147483647 w 672"/>
              <a:gd name="T13" fmla="*/ 2147483647 h 337"/>
              <a:gd name="T14" fmla="*/ 2147483647 w 672"/>
              <a:gd name="T15" fmla="*/ 2147483647 h 337"/>
              <a:gd name="T16" fmla="*/ 2147483647 w 672"/>
              <a:gd name="T17" fmla="*/ 2147483647 h 337"/>
              <a:gd name="T18" fmla="*/ 2147483647 w 672"/>
              <a:gd name="T19" fmla="*/ 2147483647 h 337"/>
              <a:gd name="T20" fmla="*/ 2147483647 w 672"/>
              <a:gd name="T21" fmla="*/ 2147483647 h 337"/>
              <a:gd name="T22" fmla="*/ 2147483647 w 672"/>
              <a:gd name="T23" fmla="*/ 2147483647 h 337"/>
              <a:gd name="T24" fmla="*/ 2147483647 w 672"/>
              <a:gd name="T25" fmla="*/ 2147483647 h 337"/>
              <a:gd name="T26" fmla="*/ 2147483647 w 672"/>
              <a:gd name="T27" fmla="*/ 2147483647 h 337"/>
              <a:gd name="T28" fmla="*/ 2147483647 w 672"/>
              <a:gd name="T29" fmla="*/ 0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337"/>
              <a:gd name="T47" fmla="*/ 672 w 672"/>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337">
                <a:moveTo>
                  <a:pt x="8" y="0"/>
                </a:moveTo>
                <a:lnTo>
                  <a:pt x="0" y="223"/>
                </a:lnTo>
                <a:lnTo>
                  <a:pt x="152" y="228"/>
                </a:lnTo>
                <a:lnTo>
                  <a:pt x="150" y="337"/>
                </a:lnTo>
                <a:lnTo>
                  <a:pt x="355" y="334"/>
                </a:lnTo>
                <a:lnTo>
                  <a:pt x="538" y="331"/>
                </a:lnTo>
                <a:lnTo>
                  <a:pt x="672" y="334"/>
                </a:lnTo>
                <a:lnTo>
                  <a:pt x="630" y="239"/>
                </a:lnTo>
                <a:lnTo>
                  <a:pt x="601" y="151"/>
                </a:lnTo>
                <a:lnTo>
                  <a:pt x="570" y="59"/>
                </a:lnTo>
                <a:lnTo>
                  <a:pt x="493" y="2"/>
                </a:lnTo>
                <a:lnTo>
                  <a:pt x="459" y="35"/>
                </a:lnTo>
                <a:lnTo>
                  <a:pt x="417" y="11"/>
                </a:lnTo>
                <a:lnTo>
                  <a:pt x="234" y="5"/>
                </a:lnTo>
                <a:lnTo>
                  <a:pt x="8" y="0"/>
                </a:lnTo>
                <a:close/>
              </a:path>
            </a:pathLst>
          </a:cu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a:lstStyle/>
          <a:p>
            <a:pPr eaLnBrk="0" hangingPunct="0">
              <a:lnSpc>
                <a:spcPct val="80000"/>
              </a:lnSpc>
              <a:defRPr/>
            </a:pPr>
            <a:endParaRPr lang="en-US">
              <a:solidFill>
                <a:srgbClr val="000000"/>
              </a:solidFill>
              <a:latin typeface="+mn-lt"/>
            </a:endParaRPr>
          </a:p>
        </p:txBody>
      </p:sp>
      <p:cxnSp>
        <p:nvCxnSpPr>
          <p:cNvPr id="99" name="Straight Connector 9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6" name="Freeform 31"/>
          <p:cNvSpPr>
            <a:spLocks/>
          </p:cNvSpPr>
          <p:nvPr/>
        </p:nvSpPr>
        <p:spPr bwMode="auto">
          <a:xfrm>
            <a:off x="3369214" y="3773714"/>
            <a:ext cx="938213" cy="585560"/>
          </a:xfrm>
          <a:custGeom>
            <a:avLst/>
            <a:gdLst>
              <a:gd name="T0" fmla="*/ 9525 w 591"/>
              <a:gd name="T1" fmla="*/ 6350 h 336"/>
              <a:gd name="T2" fmla="*/ 6350 w 591"/>
              <a:gd name="T3" fmla="*/ 311150 h 336"/>
              <a:gd name="T4" fmla="*/ 0 w 591"/>
              <a:gd name="T5" fmla="*/ 528638 h 336"/>
              <a:gd name="T6" fmla="*/ 938213 w 591"/>
              <a:gd name="T7" fmla="*/ 533400 h 336"/>
              <a:gd name="T8" fmla="*/ 919163 w 591"/>
              <a:gd name="T9" fmla="*/ 255588 h 336"/>
              <a:gd name="T10" fmla="*/ 919163 w 591"/>
              <a:gd name="T11" fmla="*/ 150812 h 336"/>
              <a:gd name="T12" fmla="*/ 844550 w 591"/>
              <a:gd name="T13" fmla="*/ 87312 h 336"/>
              <a:gd name="T14" fmla="*/ 866775 w 591"/>
              <a:gd name="T15" fmla="*/ 31750 h 336"/>
              <a:gd name="T16" fmla="*/ 835025 w 591"/>
              <a:gd name="T17" fmla="*/ 0 h 336"/>
              <a:gd name="T18" fmla="*/ 409575 w 591"/>
              <a:gd name="T19" fmla="*/ 6350 h 336"/>
              <a:gd name="T20" fmla="*/ 9525 w 591"/>
              <a:gd name="T21" fmla="*/ 6350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336"/>
              <a:gd name="T35" fmla="*/ 591 w 591"/>
              <a:gd name="T36" fmla="*/ 336 h 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336">
                <a:moveTo>
                  <a:pt x="6" y="4"/>
                </a:moveTo>
                <a:lnTo>
                  <a:pt x="4" y="196"/>
                </a:lnTo>
                <a:lnTo>
                  <a:pt x="0" y="333"/>
                </a:lnTo>
                <a:lnTo>
                  <a:pt x="591" y="336"/>
                </a:lnTo>
                <a:lnTo>
                  <a:pt x="579" y="161"/>
                </a:lnTo>
                <a:lnTo>
                  <a:pt x="579" y="95"/>
                </a:lnTo>
                <a:lnTo>
                  <a:pt x="532" y="55"/>
                </a:lnTo>
                <a:lnTo>
                  <a:pt x="546" y="20"/>
                </a:lnTo>
                <a:lnTo>
                  <a:pt x="526" y="0"/>
                </a:lnTo>
                <a:lnTo>
                  <a:pt x="258" y="4"/>
                </a:lnTo>
                <a:lnTo>
                  <a:pt x="6" y="4"/>
                </a:lnTo>
                <a:close/>
              </a:path>
            </a:pathLst>
          </a:custGeom>
          <a:solidFill>
            <a:schemeClr val="accent6">
              <a:lumMod val="75000"/>
            </a:schemeClr>
          </a:solidFill>
          <a:ln w="9525" algn="ctr">
            <a:solidFill>
              <a:schemeClr val="accent6">
                <a:lumMod val="75000"/>
              </a:schemeClr>
            </a:solidFill>
            <a:round/>
            <a:headEnd/>
            <a:tailEnd/>
          </a:ln>
        </p:spPr>
        <p:txBody>
          <a:bodyPr/>
          <a:lstStyle/>
          <a:p>
            <a:pPr>
              <a:defRPr/>
            </a:pPr>
            <a:endParaRPr lang="en-US">
              <a:solidFill>
                <a:srgbClr val="000000"/>
              </a:solidFill>
              <a:latin typeface="+mn-lt"/>
            </a:endParaRPr>
          </a:p>
        </p:txBody>
      </p:sp>
      <p:cxnSp>
        <p:nvCxnSpPr>
          <p:cNvPr id="100" name="Straight Connector 9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0" name="Freeform 35"/>
          <p:cNvSpPr>
            <a:spLocks/>
          </p:cNvSpPr>
          <p:nvPr/>
        </p:nvSpPr>
        <p:spPr bwMode="auto">
          <a:xfrm>
            <a:off x="3891502" y="2160587"/>
            <a:ext cx="836612" cy="1050925"/>
          </a:xfrm>
          <a:custGeom>
            <a:avLst/>
            <a:gdLst>
              <a:gd name="T0" fmla="*/ 0 w 527"/>
              <a:gd name="T1" fmla="*/ 2147483647 h 662"/>
              <a:gd name="T2" fmla="*/ 2147483647 w 527"/>
              <a:gd name="T3" fmla="*/ 2147483647 h 662"/>
              <a:gd name="T4" fmla="*/ 2147483647 w 527"/>
              <a:gd name="T5" fmla="*/ 0 h 662"/>
              <a:gd name="T6" fmla="*/ 2147483647 w 527"/>
              <a:gd name="T7" fmla="*/ 2147483647 h 662"/>
              <a:gd name="T8" fmla="*/ 2147483647 w 527"/>
              <a:gd name="T9" fmla="*/ 2147483647 h 662"/>
              <a:gd name="T10" fmla="*/ 2147483647 w 527"/>
              <a:gd name="T11" fmla="*/ 2147483647 h 662"/>
              <a:gd name="T12" fmla="*/ 2147483647 w 527"/>
              <a:gd name="T13" fmla="*/ 2147483647 h 662"/>
              <a:gd name="T14" fmla="*/ 2147483647 w 527"/>
              <a:gd name="T15" fmla="*/ 2147483647 h 662"/>
              <a:gd name="T16" fmla="*/ 2147483647 w 527"/>
              <a:gd name="T17" fmla="*/ 2147483647 h 662"/>
              <a:gd name="T18" fmla="*/ 2147483647 w 527"/>
              <a:gd name="T19" fmla="*/ 2147483647 h 662"/>
              <a:gd name="T20" fmla="*/ 2147483647 w 527"/>
              <a:gd name="T21" fmla="*/ 2147483647 h 662"/>
              <a:gd name="T22" fmla="*/ 2147483647 w 527"/>
              <a:gd name="T23" fmla="*/ 2147483647 h 662"/>
              <a:gd name="T24" fmla="*/ 2147483647 w 527"/>
              <a:gd name="T25" fmla="*/ 2147483647 h 662"/>
              <a:gd name="T26" fmla="*/ 2147483647 w 527"/>
              <a:gd name="T27" fmla="*/ 2147483647 h 662"/>
              <a:gd name="T28" fmla="*/ 2147483647 w 527"/>
              <a:gd name="T29" fmla="*/ 2147483647 h 662"/>
              <a:gd name="T30" fmla="*/ 2147483647 w 527"/>
              <a:gd name="T31" fmla="*/ 2147483647 h 662"/>
              <a:gd name="T32" fmla="*/ 2147483647 w 527"/>
              <a:gd name="T33" fmla="*/ 2147483647 h 662"/>
              <a:gd name="T34" fmla="*/ 2147483647 w 527"/>
              <a:gd name="T35" fmla="*/ 2147483647 h 662"/>
              <a:gd name="T36" fmla="*/ 2147483647 w 527"/>
              <a:gd name="T37" fmla="*/ 2147483647 h 662"/>
              <a:gd name="T38" fmla="*/ 2147483647 w 527"/>
              <a:gd name="T39" fmla="*/ 2147483647 h 662"/>
              <a:gd name="T40" fmla="*/ 2147483647 w 527"/>
              <a:gd name="T41" fmla="*/ 2147483647 h 662"/>
              <a:gd name="T42" fmla="*/ 2147483647 w 527"/>
              <a:gd name="T43" fmla="*/ 2147483647 h 662"/>
              <a:gd name="T44" fmla="*/ 2147483647 w 527"/>
              <a:gd name="T45" fmla="*/ 2147483647 h 662"/>
              <a:gd name="T46" fmla="*/ 2147483647 w 527"/>
              <a:gd name="T47" fmla="*/ 2147483647 h 662"/>
              <a:gd name="T48" fmla="*/ 2147483647 w 527"/>
              <a:gd name="T49" fmla="*/ 2147483647 h 662"/>
              <a:gd name="T50" fmla="*/ 2147483647 w 527"/>
              <a:gd name="T51" fmla="*/ 2147483647 h 662"/>
              <a:gd name="T52" fmla="*/ 2147483647 w 527"/>
              <a:gd name="T53" fmla="*/ 2147483647 h 662"/>
              <a:gd name="T54" fmla="*/ 2147483647 w 527"/>
              <a:gd name="T55" fmla="*/ 2147483647 h 662"/>
              <a:gd name="T56" fmla="*/ 2147483647 w 527"/>
              <a:gd name="T57" fmla="*/ 2147483647 h 662"/>
              <a:gd name="T58" fmla="*/ 2147483647 w 527"/>
              <a:gd name="T59" fmla="*/ 2147483647 h 662"/>
              <a:gd name="T60" fmla="*/ 0 w 527"/>
              <a:gd name="T61" fmla="*/ 2147483647 h 6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7"/>
              <a:gd name="T94" fmla="*/ 0 h 662"/>
              <a:gd name="T95" fmla="*/ 527 w 527"/>
              <a:gd name="T96" fmla="*/ 662 h 6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7" h="662">
                <a:moveTo>
                  <a:pt x="0" y="52"/>
                </a:moveTo>
                <a:lnTo>
                  <a:pt x="138" y="52"/>
                </a:lnTo>
                <a:lnTo>
                  <a:pt x="136" y="0"/>
                </a:lnTo>
                <a:lnTo>
                  <a:pt x="167" y="15"/>
                </a:lnTo>
                <a:lnTo>
                  <a:pt x="172" y="55"/>
                </a:lnTo>
                <a:lnTo>
                  <a:pt x="239" y="98"/>
                </a:lnTo>
                <a:lnTo>
                  <a:pt x="259" y="79"/>
                </a:lnTo>
                <a:lnTo>
                  <a:pt x="298" y="79"/>
                </a:lnTo>
                <a:lnTo>
                  <a:pt x="328" y="118"/>
                </a:lnTo>
                <a:lnTo>
                  <a:pt x="348" y="103"/>
                </a:lnTo>
                <a:lnTo>
                  <a:pt x="406" y="119"/>
                </a:lnTo>
                <a:lnTo>
                  <a:pt x="426" y="90"/>
                </a:lnTo>
                <a:lnTo>
                  <a:pt x="462" y="113"/>
                </a:lnTo>
                <a:lnTo>
                  <a:pt x="527" y="110"/>
                </a:lnTo>
                <a:lnTo>
                  <a:pt x="422" y="192"/>
                </a:lnTo>
                <a:lnTo>
                  <a:pt x="370" y="264"/>
                </a:lnTo>
                <a:lnTo>
                  <a:pt x="380" y="368"/>
                </a:lnTo>
                <a:lnTo>
                  <a:pt x="344" y="412"/>
                </a:lnTo>
                <a:lnTo>
                  <a:pt x="358" y="442"/>
                </a:lnTo>
                <a:lnTo>
                  <a:pt x="358" y="519"/>
                </a:lnTo>
                <a:lnTo>
                  <a:pt x="394" y="519"/>
                </a:lnTo>
                <a:lnTo>
                  <a:pt x="448" y="575"/>
                </a:lnTo>
                <a:lnTo>
                  <a:pt x="469" y="643"/>
                </a:lnTo>
                <a:lnTo>
                  <a:pt x="96" y="662"/>
                </a:lnTo>
                <a:lnTo>
                  <a:pt x="98" y="479"/>
                </a:lnTo>
                <a:lnTo>
                  <a:pt x="64" y="439"/>
                </a:lnTo>
                <a:lnTo>
                  <a:pt x="76" y="391"/>
                </a:lnTo>
                <a:lnTo>
                  <a:pt x="87" y="363"/>
                </a:lnTo>
                <a:lnTo>
                  <a:pt x="64" y="236"/>
                </a:lnTo>
                <a:lnTo>
                  <a:pt x="33" y="153"/>
                </a:lnTo>
                <a:lnTo>
                  <a:pt x="0" y="52"/>
                </a:lnTo>
                <a:close/>
              </a:path>
            </a:pathLst>
          </a:custGeom>
          <a:solidFill>
            <a:schemeClr val="accent6">
              <a:lumMod val="75000"/>
            </a:schemeClr>
          </a:solidFill>
          <a:ln w="19050">
            <a:solidFill>
              <a:schemeClr val="accent6">
                <a:lumMod val="75000"/>
              </a:schemeClr>
            </a:solidFill>
            <a:round/>
            <a:headEnd/>
            <a:tailEnd/>
          </a:ln>
        </p:spPr>
        <p:txBody>
          <a:bodyPr/>
          <a:lstStyle/>
          <a:p>
            <a:pPr>
              <a:defRPr/>
            </a:pPr>
            <a:endParaRPr lang="en-US">
              <a:solidFill>
                <a:srgbClr val="000000"/>
              </a:solidFill>
              <a:latin typeface="+mn-lt"/>
            </a:endParaRPr>
          </a:p>
        </p:txBody>
      </p:sp>
      <p:cxnSp>
        <p:nvCxnSpPr>
          <p:cNvPr id="101" name="Straight Connector 10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2" name="Freeform 37"/>
          <p:cNvSpPr>
            <a:spLocks/>
          </p:cNvSpPr>
          <p:nvPr/>
        </p:nvSpPr>
        <p:spPr bwMode="auto">
          <a:xfrm>
            <a:off x="4029614" y="3178174"/>
            <a:ext cx="739775" cy="536575"/>
          </a:xfrm>
          <a:custGeom>
            <a:avLst/>
            <a:gdLst>
              <a:gd name="T0" fmla="*/ 12700 w 466"/>
              <a:gd name="T1" fmla="*/ 28575 h 338"/>
              <a:gd name="T2" fmla="*/ 0 w 466"/>
              <a:gd name="T3" fmla="*/ 122238 h 338"/>
              <a:gd name="T4" fmla="*/ 17463 w 466"/>
              <a:gd name="T5" fmla="*/ 222250 h 338"/>
              <a:gd name="T6" fmla="*/ 85725 w 466"/>
              <a:gd name="T7" fmla="*/ 427038 h 338"/>
              <a:gd name="T8" fmla="*/ 123825 w 466"/>
              <a:gd name="T9" fmla="*/ 536575 h 338"/>
              <a:gd name="T10" fmla="*/ 558800 w 466"/>
              <a:gd name="T11" fmla="*/ 511175 h 338"/>
              <a:gd name="T12" fmla="*/ 630238 w 466"/>
              <a:gd name="T13" fmla="*/ 536575 h 338"/>
              <a:gd name="T14" fmla="*/ 673100 w 466"/>
              <a:gd name="T15" fmla="*/ 431800 h 338"/>
              <a:gd name="T16" fmla="*/ 657225 w 466"/>
              <a:gd name="T17" fmla="*/ 357187 h 338"/>
              <a:gd name="T18" fmla="*/ 730250 w 466"/>
              <a:gd name="T19" fmla="*/ 342900 h 338"/>
              <a:gd name="T20" fmla="*/ 739775 w 466"/>
              <a:gd name="T21" fmla="*/ 225425 h 338"/>
              <a:gd name="T22" fmla="*/ 696913 w 466"/>
              <a:gd name="T23" fmla="*/ 174625 h 338"/>
              <a:gd name="T24" fmla="*/ 620713 w 466"/>
              <a:gd name="T25" fmla="*/ 122238 h 338"/>
              <a:gd name="T26" fmla="*/ 636588 w 466"/>
              <a:gd name="T27" fmla="*/ 50800 h 338"/>
              <a:gd name="T28" fmla="*/ 604838 w 466"/>
              <a:gd name="T29" fmla="*/ 0 h 338"/>
              <a:gd name="T30" fmla="*/ 442913 w 466"/>
              <a:gd name="T31" fmla="*/ 7938 h 338"/>
              <a:gd name="T32" fmla="*/ 277813 w 466"/>
              <a:gd name="T33" fmla="*/ 15875 h 338"/>
              <a:gd name="T34" fmla="*/ 12700 w 466"/>
              <a:gd name="T35" fmla="*/ 28575 h 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338"/>
              <a:gd name="T56" fmla="*/ 466 w 466"/>
              <a:gd name="T57" fmla="*/ 338 h 3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338">
                <a:moveTo>
                  <a:pt x="8" y="18"/>
                </a:moveTo>
                <a:lnTo>
                  <a:pt x="0" y="77"/>
                </a:lnTo>
                <a:lnTo>
                  <a:pt x="11" y="140"/>
                </a:lnTo>
                <a:lnTo>
                  <a:pt x="54" y="269"/>
                </a:lnTo>
                <a:lnTo>
                  <a:pt x="78" y="338"/>
                </a:lnTo>
                <a:lnTo>
                  <a:pt x="352" y="322"/>
                </a:lnTo>
                <a:lnTo>
                  <a:pt x="397" y="338"/>
                </a:lnTo>
                <a:lnTo>
                  <a:pt x="424" y="272"/>
                </a:lnTo>
                <a:lnTo>
                  <a:pt x="414" y="225"/>
                </a:lnTo>
                <a:lnTo>
                  <a:pt x="460" y="216"/>
                </a:lnTo>
                <a:lnTo>
                  <a:pt x="466" y="142"/>
                </a:lnTo>
                <a:lnTo>
                  <a:pt x="439" y="110"/>
                </a:lnTo>
                <a:lnTo>
                  <a:pt x="391" y="77"/>
                </a:lnTo>
                <a:lnTo>
                  <a:pt x="401" y="32"/>
                </a:lnTo>
                <a:lnTo>
                  <a:pt x="381" y="0"/>
                </a:lnTo>
                <a:lnTo>
                  <a:pt x="279" y="5"/>
                </a:lnTo>
                <a:lnTo>
                  <a:pt x="175" y="10"/>
                </a:lnTo>
                <a:lnTo>
                  <a:pt x="8" y="18"/>
                </a:lnTo>
                <a:close/>
              </a:path>
            </a:pathLst>
          </a:custGeom>
          <a:solidFill>
            <a:schemeClr val="accent6">
              <a:lumMod val="75000"/>
            </a:schemeClr>
          </a:solidFill>
          <a:ln w="9525" algn="ctr">
            <a:solidFill>
              <a:schemeClr val="accent6">
                <a:lumMod val="75000"/>
              </a:schemeClr>
            </a:solidFill>
            <a:round/>
            <a:headEnd/>
            <a:tailEnd/>
          </a:ln>
        </p:spPr>
        <p:txBody>
          <a:bodyPr/>
          <a:lstStyle/>
          <a:p>
            <a:pPr>
              <a:defRPr/>
            </a:pPr>
            <a:endParaRPr lang="en-US">
              <a:solidFill>
                <a:srgbClr val="000000"/>
              </a:solidFill>
              <a:latin typeface="+mn-lt"/>
            </a:endParaRPr>
          </a:p>
        </p:txBody>
      </p:sp>
      <p:cxnSp>
        <p:nvCxnSpPr>
          <p:cNvPr id="102" name="Straight Connector 10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6" name="Freeform 41"/>
          <p:cNvSpPr>
            <a:spLocks/>
          </p:cNvSpPr>
          <p:nvPr/>
        </p:nvSpPr>
        <p:spPr bwMode="auto">
          <a:xfrm>
            <a:off x="4151852" y="3689349"/>
            <a:ext cx="841375" cy="771525"/>
          </a:xfrm>
          <a:custGeom>
            <a:avLst/>
            <a:gdLst>
              <a:gd name="T0" fmla="*/ 0 w 530"/>
              <a:gd name="T1" fmla="*/ 2147483647 h 486"/>
              <a:gd name="T2" fmla="*/ 2147483647 w 530"/>
              <a:gd name="T3" fmla="*/ 0 h 486"/>
              <a:gd name="T4" fmla="*/ 2147483647 w 530"/>
              <a:gd name="T5" fmla="*/ 0 h 486"/>
              <a:gd name="T6" fmla="*/ 2147483647 w 530"/>
              <a:gd name="T7" fmla="*/ 2147483647 h 486"/>
              <a:gd name="T8" fmla="*/ 2147483647 w 530"/>
              <a:gd name="T9" fmla="*/ 2147483647 h 486"/>
              <a:gd name="T10" fmla="*/ 2147483647 w 530"/>
              <a:gd name="T11" fmla="*/ 2147483647 h 486"/>
              <a:gd name="T12" fmla="*/ 2147483647 w 530"/>
              <a:gd name="T13" fmla="*/ 2147483647 h 486"/>
              <a:gd name="T14" fmla="*/ 2147483647 w 530"/>
              <a:gd name="T15" fmla="*/ 2147483647 h 486"/>
              <a:gd name="T16" fmla="*/ 2147483647 w 530"/>
              <a:gd name="T17" fmla="*/ 2147483647 h 486"/>
              <a:gd name="T18" fmla="*/ 2147483647 w 530"/>
              <a:gd name="T19" fmla="*/ 2147483647 h 486"/>
              <a:gd name="T20" fmla="*/ 2147483647 w 530"/>
              <a:gd name="T21" fmla="*/ 2147483647 h 486"/>
              <a:gd name="T22" fmla="*/ 2147483647 w 530"/>
              <a:gd name="T23" fmla="*/ 2147483647 h 486"/>
              <a:gd name="T24" fmla="*/ 2147483647 w 530"/>
              <a:gd name="T25" fmla="*/ 2147483647 h 486"/>
              <a:gd name="T26" fmla="*/ 2147483647 w 530"/>
              <a:gd name="T27" fmla="*/ 2147483647 h 486"/>
              <a:gd name="T28" fmla="*/ 2147483647 w 530"/>
              <a:gd name="T29" fmla="*/ 2147483647 h 486"/>
              <a:gd name="T30" fmla="*/ 2147483647 w 530"/>
              <a:gd name="T31" fmla="*/ 2147483647 h 486"/>
              <a:gd name="T32" fmla="*/ 2147483647 w 530"/>
              <a:gd name="T33" fmla="*/ 2147483647 h 486"/>
              <a:gd name="T34" fmla="*/ 2147483647 w 530"/>
              <a:gd name="T35" fmla="*/ 2147483647 h 486"/>
              <a:gd name="T36" fmla="*/ 2147483647 w 530"/>
              <a:gd name="T37" fmla="*/ 2147483647 h 486"/>
              <a:gd name="T38" fmla="*/ 2147483647 w 530"/>
              <a:gd name="T39" fmla="*/ 2147483647 h 486"/>
              <a:gd name="T40" fmla="*/ 2147483647 w 530"/>
              <a:gd name="T41" fmla="*/ 2147483647 h 486"/>
              <a:gd name="T42" fmla="*/ 2147483647 w 530"/>
              <a:gd name="T43" fmla="*/ 2147483647 h 486"/>
              <a:gd name="T44" fmla="*/ 2147483647 w 530"/>
              <a:gd name="T45" fmla="*/ 2147483647 h 486"/>
              <a:gd name="T46" fmla="*/ 2147483647 w 530"/>
              <a:gd name="T47" fmla="*/ 2147483647 h 486"/>
              <a:gd name="T48" fmla="*/ 2147483647 w 530"/>
              <a:gd name="T49" fmla="*/ 2147483647 h 486"/>
              <a:gd name="T50" fmla="*/ 0 w 530"/>
              <a:gd name="T51" fmla="*/ 2147483647 h 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0"/>
              <a:gd name="T79" fmla="*/ 0 h 486"/>
              <a:gd name="T80" fmla="*/ 530 w 530"/>
              <a:gd name="T81" fmla="*/ 486 h 4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0" h="486">
                <a:moveTo>
                  <a:pt x="0" y="16"/>
                </a:moveTo>
                <a:lnTo>
                  <a:pt x="232" y="0"/>
                </a:lnTo>
                <a:lnTo>
                  <a:pt x="281" y="0"/>
                </a:lnTo>
                <a:lnTo>
                  <a:pt x="318" y="14"/>
                </a:lnTo>
                <a:lnTo>
                  <a:pt x="298" y="56"/>
                </a:lnTo>
                <a:lnTo>
                  <a:pt x="366" y="125"/>
                </a:lnTo>
                <a:lnTo>
                  <a:pt x="387" y="183"/>
                </a:lnTo>
                <a:lnTo>
                  <a:pt x="428" y="168"/>
                </a:lnTo>
                <a:lnTo>
                  <a:pt x="426" y="250"/>
                </a:lnTo>
                <a:lnTo>
                  <a:pt x="467" y="274"/>
                </a:lnTo>
                <a:lnTo>
                  <a:pt x="485" y="347"/>
                </a:lnTo>
                <a:lnTo>
                  <a:pt x="514" y="353"/>
                </a:lnTo>
                <a:lnTo>
                  <a:pt x="530" y="383"/>
                </a:lnTo>
                <a:lnTo>
                  <a:pt x="494" y="425"/>
                </a:lnTo>
                <a:lnTo>
                  <a:pt x="483" y="473"/>
                </a:lnTo>
                <a:lnTo>
                  <a:pt x="432" y="486"/>
                </a:lnTo>
                <a:lnTo>
                  <a:pt x="445" y="433"/>
                </a:lnTo>
                <a:lnTo>
                  <a:pt x="246" y="453"/>
                </a:lnTo>
                <a:lnTo>
                  <a:pt x="104" y="472"/>
                </a:lnTo>
                <a:lnTo>
                  <a:pt x="95" y="420"/>
                </a:lnTo>
                <a:lnTo>
                  <a:pt x="85" y="265"/>
                </a:lnTo>
                <a:lnTo>
                  <a:pt x="83" y="179"/>
                </a:lnTo>
                <a:lnTo>
                  <a:pt x="36" y="141"/>
                </a:lnTo>
                <a:lnTo>
                  <a:pt x="53" y="106"/>
                </a:lnTo>
                <a:lnTo>
                  <a:pt x="30" y="86"/>
                </a:lnTo>
                <a:lnTo>
                  <a:pt x="0" y="16"/>
                </a:lnTo>
                <a:close/>
              </a:path>
            </a:pathLst>
          </a:cu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a:lstStyle/>
          <a:p>
            <a:pPr eaLnBrk="0" hangingPunct="0">
              <a:lnSpc>
                <a:spcPct val="80000"/>
              </a:lnSpc>
              <a:defRPr/>
            </a:pPr>
            <a:endParaRPr lang="en-US">
              <a:solidFill>
                <a:srgbClr val="000000"/>
              </a:solidFill>
              <a:latin typeface="+mn-lt"/>
            </a:endParaRPr>
          </a:p>
        </p:txBody>
      </p:sp>
      <p:cxnSp>
        <p:nvCxnSpPr>
          <p:cNvPr id="103" name="Straight Connector 10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1" name="Freeform 36"/>
          <p:cNvSpPr>
            <a:spLocks/>
          </p:cNvSpPr>
          <p:nvPr/>
        </p:nvSpPr>
        <p:spPr bwMode="auto">
          <a:xfrm>
            <a:off x="4424212" y="2513912"/>
            <a:ext cx="636588" cy="830262"/>
          </a:xfrm>
          <a:custGeom>
            <a:avLst/>
            <a:gdLst>
              <a:gd name="T0" fmla="*/ 2147483647 w 401"/>
              <a:gd name="T1" fmla="*/ 2147483647 h 523"/>
              <a:gd name="T2" fmla="*/ 2147483647 w 401"/>
              <a:gd name="T3" fmla="*/ 2147483647 h 523"/>
              <a:gd name="T4" fmla="*/ 2147483647 w 401"/>
              <a:gd name="T5" fmla="*/ 2147483647 h 523"/>
              <a:gd name="T6" fmla="*/ 2147483647 w 401"/>
              <a:gd name="T7" fmla="*/ 0 h 523"/>
              <a:gd name="T8" fmla="*/ 2147483647 w 401"/>
              <a:gd name="T9" fmla="*/ 2147483647 h 523"/>
              <a:gd name="T10" fmla="*/ 2147483647 w 401"/>
              <a:gd name="T11" fmla="*/ 2147483647 h 523"/>
              <a:gd name="T12" fmla="*/ 2147483647 w 401"/>
              <a:gd name="T13" fmla="*/ 2147483647 h 523"/>
              <a:gd name="T14" fmla="*/ 2147483647 w 401"/>
              <a:gd name="T15" fmla="*/ 2147483647 h 523"/>
              <a:gd name="T16" fmla="*/ 2147483647 w 401"/>
              <a:gd name="T17" fmla="*/ 2147483647 h 523"/>
              <a:gd name="T18" fmla="*/ 2147483647 w 401"/>
              <a:gd name="T19" fmla="*/ 2147483647 h 523"/>
              <a:gd name="T20" fmla="*/ 2147483647 w 401"/>
              <a:gd name="T21" fmla="*/ 2147483647 h 523"/>
              <a:gd name="T22" fmla="*/ 2147483647 w 401"/>
              <a:gd name="T23" fmla="*/ 2147483647 h 523"/>
              <a:gd name="T24" fmla="*/ 2147483647 w 401"/>
              <a:gd name="T25" fmla="*/ 2147483647 h 523"/>
              <a:gd name="T26" fmla="*/ 2147483647 w 401"/>
              <a:gd name="T27" fmla="*/ 2147483647 h 523"/>
              <a:gd name="T28" fmla="*/ 2147483647 w 401"/>
              <a:gd name="T29" fmla="*/ 2147483647 h 523"/>
              <a:gd name="T30" fmla="*/ 2147483647 w 401"/>
              <a:gd name="T31" fmla="*/ 2147483647 h 523"/>
              <a:gd name="T32" fmla="*/ 2147483647 w 401"/>
              <a:gd name="T33" fmla="*/ 2147483647 h 523"/>
              <a:gd name="T34" fmla="*/ 2147483647 w 401"/>
              <a:gd name="T35" fmla="*/ 2147483647 h 523"/>
              <a:gd name="T36" fmla="*/ 2147483647 w 401"/>
              <a:gd name="T37" fmla="*/ 2147483647 h 523"/>
              <a:gd name="T38" fmla="*/ 2147483647 w 401"/>
              <a:gd name="T39" fmla="*/ 2147483647 h 523"/>
              <a:gd name="T40" fmla="*/ 2147483647 w 401"/>
              <a:gd name="T41" fmla="*/ 2147483647 h 523"/>
              <a:gd name="T42" fmla="*/ 2147483647 w 401"/>
              <a:gd name="T43" fmla="*/ 2147483647 h 523"/>
              <a:gd name="T44" fmla="*/ 2147483647 w 401"/>
              <a:gd name="T45" fmla="*/ 2147483647 h 523"/>
              <a:gd name="T46" fmla="*/ 2147483647 w 401"/>
              <a:gd name="T47" fmla="*/ 2147483647 h 523"/>
              <a:gd name="T48" fmla="*/ 2147483647 w 401"/>
              <a:gd name="T49" fmla="*/ 2147483647 h 523"/>
              <a:gd name="T50" fmla="*/ 2147483647 w 401"/>
              <a:gd name="T51" fmla="*/ 2147483647 h 523"/>
              <a:gd name="T52" fmla="*/ 2147483647 w 401"/>
              <a:gd name="T53" fmla="*/ 2147483647 h 523"/>
              <a:gd name="T54" fmla="*/ 2147483647 w 401"/>
              <a:gd name="T55" fmla="*/ 2147483647 h 523"/>
              <a:gd name="T56" fmla="*/ 2147483647 w 401"/>
              <a:gd name="T57" fmla="*/ 2147483647 h 523"/>
              <a:gd name="T58" fmla="*/ 2147483647 w 401"/>
              <a:gd name="T59" fmla="*/ 2147483647 h 523"/>
              <a:gd name="T60" fmla="*/ 2147483647 w 401"/>
              <a:gd name="T61" fmla="*/ 2147483647 h 523"/>
              <a:gd name="T62" fmla="*/ 2147483647 w 401"/>
              <a:gd name="T63" fmla="*/ 2147483647 h 523"/>
              <a:gd name="T64" fmla="*/ 2147483647 w 401"/>
              <a:gd name="T65" fmla="*/ 2147483647 h 523"/>
              <a:gd name="T66" fmla="*/ 0 w 401"/>
              <a:gd name="T67" fmla="*/ 2147483647 h 523"/>
              <a:gd name="T68" fmla="*/ 2147483647 w 401"/>
              <a:gd name="T69" fmla="*/ 2147483647 h 523"/>
              <a:gd name="T70" fmla="*/ 2147483647 w 401"/>
              <a:gd name="T71" fmla="*/ 2147483647 h 5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1"/>
              <a:gd name="T109" fmla="*/ 0 h 523"/>
              <a:gd name="T110" fmla="*/ 401 w 401"/>
              <a:gd name="T111" fmla="*/ 523 h 5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1" h="523">
                <a:moveTo>
                  <a:pt x="29" y="36"/>
                </a:moveTo>
                <a:lnTo>
                  <a:pt x="59" y="31"/>
                </a:lnTo>
                <a:lnTo>
                  <a:pt x="87" y="31"/>
                </a:lnTo>
                <a:lnTo>
                  <a:pt x="104" y="0"/>
                </a:lnTo>
                <a:lnTo>
                  <a:pt x="117" y="39"/>
                </a:lnTo>
                <a:lnTo>
                  <a:pt x="160" y="39"/>
                </a:lnTo>
                <a:lnTo>
                  <a:pt x="183" y="74"/>
                </a:lnTo>
                <a:lnTo>
                  <a:pt x="228" y="65"/>
                </a:lnTo>
                <a:lnTo>
                  <a:pt x="258" y="87"/>
                </a:lnTo>
                <a:lnTo>
                  <a:pt x="314" y="103"/>
                </a:lnTo>
                <a:lnTo>
                  <a:pt x="324" y="131"/>
                </a:lnTo>
                <a:lnTo>
                  <a:pt x="353" y="132"/>
                </a:lnTo>
                <a:lnTo>
                  <a:pt x="344" y="159"/>
                </a:lnTo>
                <a:lnTo>
                  <a:pt x="355" y="190"/>
                </a:lnTo>
                <a:lnTo>
                  <a:pt x="336" y="229"/>
                </a:lnTo>
                <a:lnTo>
                  <a:pt x="349" y="237"/>
                </a:lnTo>
                <a:lnTo>
                  <a:pt x="381" y="195"/>
                </a:lnTo>
                <a:lnTo>
                  <a:pt x="379" y="180"/>
                </a:lnTo>
                <a:lnTo>
                  <a:pt x="392" y="174"/>
                </a:lnTo>
                <a:lnTo>
                  <a:pt x="401" y="195"/>
                </a:lnTo>
                <a:lnTo>
                  <a:pt x="376" y="224"/>
                </a:lnTo>
                <a:lnTo>
                  <a:pt x="366" y="290"/>
                </a:lnTo>
                <a:lnTo>
                  <a:pt x="366" y="400"/>
                </a:lnTo>
                <a:lnTo>
                  <a:pt x="381" y="420"/>
                </a:lnTo>
                <a:lnTo>
                  <a:pt x="375" y="489"/>
                </a:lnTo>
                <a:lnTo>
                  <a:pt x="185" y="523"/>
                </a:lnTo>
                <a:lnTo>
                  <a:pt x="137" y="490"/>
                </a:lnTo>
                <a:lnTo>
                  <a:pt x="147" y="449"/>
                </a:lnTo>
                <a:lnTo>
                  <a:pt x="124" y="404"/>
                </a:lnTo>
                <a:lnTo>
                  <a:pt x="104" y="347"/>
                </a:lnTo>
                <a:lnTo>
                  <a:pt x="51" y="291"/>
                </a:lnTo>
                <a:lnTo>
                  <a:pt x="17" y="291"/>
                </a:lnTo>
                <a:lnTo>
                  <a:pt x="17" y="214"/>
                </a:lnTo>
                <a:lnTo>
                  <a:pt x="0" y="185"/>
                </a:lnTo>
                <a:lnTo>
                  <a:pt x="38" y="140"/>
                </a:lnTo>
                <a:lnTo>
                  <a:pt x="29" y="36"/>
                </a:lnTo>
                <a:close/>
              </a:path>
            </a:pathLst>
          </a:custGeom>
          <a:solidFill>
            <a:srgbClr val="FFC000"/>
          </a:solidFill>
          <a:ln w="19050">
            <a:solidFill>
              <a:srgbClr val="FFC000"/>
            </a:solidFill>
            <a:round/>
            <a:headEnd/>
            <a:tailEnd/>
          </a:ln>
        </p:spPr>
        <p:txBody>
          <a:bodyPr/>
          <a:lstStyle/>
          <a:p>
            <a:pPr>
              <a:defRPr/>
            </a:pPr>
            <a:endParaRPr lang="en-US">
              <a:solidFill>
                <a:srgbClr val="000000"/>
              </a:solidFill>
              <a:latin typeface="+mn-lt"/>
            </a:endParaRPr>
          </a:p>
        </p:txBody>
      </p:sp>
      <p:cxnSp>
        <p:nvCxnSpPr>
          <p:cNvPr id="104" name="Straight Connector 10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3" name="Freeform 38"/>
          <p:cNvSpPr>
            <a:spLocks/>
          </p:cNvSpPr>
          <p:nvPr/>
        </p:nvSpPr>
        <p:spPr bwMode="auto">
          <a:xfrm>
            <a:off x="4673450" y="2398024"/>
            <a:ext cx="684212" cy="328613"/>
          </a:xfrm>
          <a:custGeom>
            <a:avLst/>
            <a:gdLst>
              <a:gd name="T0" fmla="*/ 0 w 431"/>
              <a:gd name="T1" fmla="*/ 2147483647 h 207"/>
              <a:gd name="T2" fmla="*/ 2147483647 w 431"/>
              <a:gd name="T3" fmla="*/ 0 h 207"/>
              <a:gd name="T4" fmla="*/ 2147483647 w 431"/>
              <a:gd name="T5" fmla="*/ 2147483647 h 207"/>
              <a:gd name="T6" fmla="*/ 2147483647 w 431"/>
              <a:gd name="T7" fmla="*/ 2147483647 h 207"/>
              <a:gd name="T8" fmla="*/ 2147483647 w 431"/>
              <a:gd name="T9" fmla="*/ 2147483647 h 207"/>
              <a:gd name="T10" fmla="*/ 2147483647 w 431"/>
              <a:gd name="T11" fmla="*/ 2147483647 h 207"/>
              <a:gd name="T12" fmla="*/ 2147483647 w 431"/>
              <a:gd name="T13" fmla="*/ 2147483647 h 207"/>
              <a:gd name="T14" fmla="*/ 2147483647 w 431"/>
              <a:gd name="T15" fmla="*/ 2147483647 h 207"/>
              <a:gd name="T16" fmla="*/ 2147483647 w 431"/>
              <a:gd name="T17" fmla="*/ 2147483647 h 207"/>
              <a:gd name="T18" fmla="*/ 2147483647 w 431"/>
              <a:gd name="T19" fmla="*/ 2147483647 h 207"/>
              <a:gd name="T20" fmla="*/ 2147483647 w 431"/>
              <a:gd name="T21" fmla="*/ 2147483647 h 207"/>
              <a:gd name="T22" fmla="*/ 2147483647 w 431"/>
              <a:gd name="T23" fmla="*/ 2147483647 h 207"/>
              <a:gd name="T24" fmla="*/ 2147483647 w 431"/>
              <a:gd name="T25" fmla="*/ 2147483647 h 207"/>
              <a:gd name="T26" fmla="*/ 2147483647 w 431"/>
              <a:gd name="T27" fmla="*/ 2147483647 h 207"/>
              <a:gd name="T28" fmla="*/ 2147483647 w 431"/>
              <a:gd name="T29" fmla="*/ 2147483647 h 207"/>
              <a:gd name="T30" fmla="*/ 2147483647 w 431"/>
              <a:gd name="T31" fmla="*/ 2147483647 h 207"/>
              <a:gd name="T32" fmla="*/ 2147483647 w 431"/>
              <a:gd name="T33" fmla="*/ 2147483647 h 207"/>
              <a:gd name="T34" fmla="*/ 2147483647 w 431"/>
              <a:gd name="T35" fmla="*/ 2147483647 h 207"/>
              <a:gd name="T36" fmla="*/ 2147483647 w 431"/>
              <a:gd name="T37" fmla="*/ 2147483647 h 207"/>
              <a:gd name="T38" fmla="*/ 2147483647 w 431"/>
              <a:gd name="T39" fmla="*/ 2147483647 h 207"/>
              <a:gd name="T40" fmla="*/ 2147483647 w 431"/>
              <a:gd name="T41" fmla="*/ 2147483647 h 207"/>
              <a:gd name="T42" fmla="*/ 2147483647 w 431"/>
              <a:gd name="T43" fmla="*/ 2147483647 h 207"/>
              <a:gd name="T44" fmla="*/ 2147483647 w 431"/>
              <a:gd name="T45" fmla="*/ 2147483647 h 207"/>
              <a:gd name="T46" fmla="*/ 2147483647 w 431"/>
              <a:gd name="T47" fmla="*/ 2147483647 h 207"/>
              <a:gd name="T48" fmla="*/ 0 w 431"/>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1"/>
              <a:gd name="T76" fmla="*/ 0 h 207"/>
              <a:gd name="T77" fmla="*/ 431 w 431"/>
              <a:gd name="T78" fmla="*/ 207 h 2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1" h="207">
                <a:moveTo>
                  <a:pt x="0" y="114"/>
                </a:moveTo>
                <a:lnTo>
                  <a:pt x="97" y="0"/>
                </a:lnTo>
                <a:lnTo>
                  <a:pt x="79" y="46"/>
                </a:lnTo>
                <a:lnTo>
                  <a:pt x="92" y="61"/>
                </a:lnTo>
                <a:lnTo>
                  <a:pt x="123" y="41"/>
                </a:lnTo>
                <a:lnTo>
                  <a:pt x="189" y="70"/>
                </a:lnTo>
                <a:lnTo>
                  <a:pt x="218" y="46"/>
                </a:lnTo>
                <a:lnTo>
                  <a:pt x="307" y="33"/>
                </a:lnTo>
                <a:lnTo>
                  <a:pt x="324" y="62"/>
                </a:lnTo>
                <a:lnTo>
                  <a:pt x="359" y="56"/>
                </a:lnTo>
                <a:lnTo>
                  <a:pt x="427" y="86"/>
                </a:lnTo>
                <a:lnTo>
                  <a:pt x="431" y="109"/>
                </a:lnTo>
                <a:lnTo>
                  <a:pt x="358" y="128"/>
                </a:lnTo>
                <a:lnTo>
                  <a:pt x="336" y="114"/>
                </a:lnTo>
                <a:lnTo>
                  <a:pt x="298" y="118"/>
                </a:lnTo>
                <a:lnTo>
                  <a:pt x="255" y="147"/>
                </a:lnTo>
                <a:lnTo>
                  <a:pt x="235" y="149"/>
                </a:lnTo>
                <a:lnTo>
                  <a:pt x="219" y="128"/>
                </a:lnTo>
                <a:lnTo>
                  <a:pt x="195" y="205"/>
                </a:lnTo>
                <a:lnTo>
                  <a:pt x="167" y="207"/>
                </a:lnTo>
                <a:lnTo>
                  <a:pt x="156" y="176"/>
                </a:lnTo>
                <a:lnTo>
                  <a:pt x="98" y="162"/>
                </a:lnTo>
                <a:lnTo>
                  <a:pt x="71" y="139"/>
                </a:lnTo>
                <a:lnTo>
                  <a:pt x="23" y="147"/>
                </a:lnTo>
                <a:lnTo>
                  <a:pt x="0" y="114"/>
                </a:lnTo>
                <a:close/>
              </a:path>
            </a:pathLst>
          </a:custGeom>
          <a:solidFill>
            <a:srgbClr val="FFC000"/>
          </a:solidFill>
          <a:ln w="19050">
            <a:solidFill>
              <a:srgbClr val="FFC000"/>
            </a:solidFill>
            <a:round/>
            <a:headEnd/>
            <a:tailEnd/>
          </a:ln>
        </p:spPr>
        <p:txBody>
          <a:bodyPr/>
          <a:lstStyle/>
          <a:p>
            <a:pPr>
              <a:defRPr/>
            </a:pPr>
            <a:endParaRPr lang="en-US">
              <a:solidFill>
                <a:srgbClr val="000000"/>
              </a:solidFill>
              <a:latin typeface="+mn-lt"/>
            </a:endParaRPr>
          </a:p>
        </p:txBody>
      </p:sp>
      <p:cxnSp>
        <p:nvCxnSpPr>
          <p:cNvPr id="105" name="Straight Connector 10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4" name="Freeform 39"/>
          <p:cNvSpPr>
            <a:spLocks/>
          </p:cNvSpPr>
          <p:nvPr/>
        </p:nvSpPr>
        <p:spPr bwMode="auto">
          <a:xfrm>
            <a:off x="5146525" y="2629799"/>
            <a:ext cx="490537" cy="739775"/>
          </a:xfrm>
          <a:custGeom>
            <a:avLst/>
            <a:gdLst>
              <a:gd name="T0" fmla="*/ 2147483647 w 309"/>
              <a:gd name="T1" fmla="*/ 2147483647 h 466"/>
              <a:gd name="T2" fmla="*/ 2147483647 w 309"/>
              <a:gd name="T3" fmla="*/ 2147483647 h 466"/>
              <a:gd name="T4" fmla="*/ 2147483647 w 309"/>
              <a:gd name="T5" fmla="*/ 2147483647 h 466"/>
              <a:gd name="T6" fmla="*/ 2147483647 w 309"/>
              <a:gd name="T7" fmla="*/ 2147483647 h 466"/>
              <a:gd name="T8" fmla="*/ 2147483647 w 309"/>
              <a:gd name="T9" fmla="*/ 2147483647 h 466"/>
              <a:gd name="T10" fmla="*/ 2147483647 w 309"/>
              <a:gd name="T11" fmla="*/ 2147483647 h 466"/>
              <a:gd name="T12" fmla="*/ 0 w 309"/>
              <a:gd name="T13" fmla="*/ 2147483647 h 466"/>
              <a:gd name="T14" fmla="*/ 2147483647 w 309"/>
              <a:gd name="T15" fmla="*/ 2147483647 h 466"/>
              <a:gd name="T16" fmla="*/ 2147483647 w 309"/>
              <a:gd name="T17" fmla="*/ 2147483647 h 466"/>
              <a:gd name="T18" fmla="*/ 2147483647 w 309"/>
              <a:gd name="T19" fmla="*/ 2147483647 h 466"/>
              <a:gd name="T20" fmla="*/ 2147483647 w 309"/>
              <a:gd name="T21" fmla="*/ 2147483647 h 466"/>
              <a:gd name="T22" fmla="*/ 2147483647 w 309"/>
              <a:gd name="T23" fmla="*/ 2147483647 h 466"/>
              <a:gd name="T24" fmla="*/ 2147483647 w 309"/>
              <a:gd name="T25" fmla="*/ 2147483647 h 466"/>
              <a:gd name="T26" fmla="*/ 2147483647 w 309"/>
              <a:gd name="T27" fmla="*/ 2147483647 h 466"/>
              <a:gd name="T28" fmla="*/ 2147483647 w 309"/>
              <a:gd name="T29" fmla="*/ 2147483647 h 466"/>
              <a:gd name="T30" fmla="*/ 2147483647 w 309"/>
              <a:gd name="T31" fmla="*/ 2147483647 h 466"/>
              <a:gd name="T32" fmla="*/ 2147483647 w 309"/>
              <a:gd name="T33" fmla="*/ 2147483647 h 466"/>
              <a:gd name="T34" fmla="*/ 2147483647 w 309"/>
              <a:gd name="T35" fmla="*/ 2147483647 h 466"/>
              <a:gd name="T36" fmla="*/ 2147483647 w 309"/>
              <a:gd name="T37" fmla="*/ 2147483647 h 466"/>
              <a:gd name="T38" fmla="*/ 2147483647 w 309"/>
              <a:gd name="T39" fmla="*/ 2147483647 h 466"/>
              <a:gd name="T40" fmla="*/ 2147483647 w 309"/>
              <a:gd name="T41" fmla="*/ 2147483647 h 466"/>
              <a:gd name="T42" fmla="*/ 2147483647 w 309"/>
              <a:gd name="T43" fmla="*/ 2147483647 h 466"/>
              <a:gd name="T44" fmla="*/ 2147483647 w 309"/>
              <a:gd name="T45" fmla="*/ 2147483647 h 466"/>
              <a:gd name="T46" fmla="*/ 2147483647 w 309"/>
              <a:gd name="T47" fmla="*/ 2147483647 h 466"/>
              <a:gd name="T48" fmla="*/ 2147483647 w 309"/>
              <a:gd name="T49" fmla="*/ 2147483647 h 466"/>
              <a:gd name="T50" fmla="*/ 2147483647 w 309"/>
              <a:gd name="T51" fmla="*/ 2147483647 h 466"/>
              <a:gd name="T52" fmla="*/ 2147483647 w 309"/>
              <a:gd name="T53" fmla="*/ 2147483647 h 466"/>
              <a:gd name="T54" fmla="*/ 2147483647 w 309"/>
              <a:gd name="T55" fmla="*/ 2147483647 h 466"/>
              <a:gd name="T56" fmla="*/ 2147483647 w 309"/>
              <a:gd name="T57" fmla="*/ 2147483647 h 466"/>
              <a:gd name="T58" fmla="*/ 2147483647 w 309"/>
              <a:gd name="T59" fmla="*/ 2147483647 h 466"/>
              <a:gd name="T60" fmla="*/ 2147483647 w 309"/>
              <a:gd name="T61" fmla="*/ 2147483647 h 466"/>
              <a:gd name="T62" fmla="*/ 2147483647 w 309"/>
              <a:gd name="T63" fmla="*/ 2147483647 h 466"/>
              <a:gd name="T64" fmla="*/ 2147483647 w 309"/>
              <a:gd name="T65" fmla="*/ 2147483647 h 466"/>
              <a:gd name="T66" fmla="*/ 2147483647 w 309"/>
              <a:gd name="T67" fmla="*/ 2147483647 h 466"/>
              <a:gd name="T68" fmla="*/ 2147483647 w 309"/>
              <a:gd name="T69" fmla="*/ 2147483647 h 466"/>
              <a:gd name="T70" fmla="*/ 2147483647 w 309"/>
              <a:gd name="T71" fmla="*/ 2147483647 h 466"/>
              <a:gd name="T72" fmla="*/ 2147483647 w 309"/>
              <a:gd name="T73" fmla="*/ 2147483647 h 466"/>
              <a:gd name="T74" fmla="*/ 2147483647 w 309"/>
              <a:gd name="T75" fmla="*/ 2147483647 h 466"/>
              <a:gd name="T76" fmla="*/ 2147483647 w 309"/>
              <a:gd name="T77" fmla="*/ 2147483647 h 466"/>
              <a:gd name="T78" fmla="*/ 2147483647 w 309"/>
              <a:gd name="T79" fmla="*/ 2147483647 h 466"/>
              <a:gd name="T80" fmla="*/ 2147483647 w 309"/>
              <a:gd name="T81" fmla="*/ 2147483647 h 466"/>
              <a:gd name="T82" fmla="*/ 2147483647 w 309"/>
              <a:gd name="T83" fmla="*/ 0 h 466"/>
              <a:gd name="T84" fmla="*/ 2147483647 w 309"/>
              <a:gd name="T85" fmla="*/ 2147483647 h 4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9"/>
              <a:gd name="T130" fmla="*/ 0 h 466"/>
              <a:gd name="T131" fmla="*/ 309 w 309"/>
              <a:gd name="T132" fmla="*/ 466 h 4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9" h="466">
                <a:moveTo>
                  <a:pt x="78" y="19"/>
                </a:moveTo>
                <a:lnTo>
                  <a:pt x="90" y="48"/>
                </a:lnTo>
                <a:lnTo>
                  <a:pt x="68" y="66"/>
                </a:lnTo>
                <a:lnTo>
                  <a:pt x="67" y="140"/>
                </a:lnTo>
                <a:lnTo>
                  <a:pt x="55" y="91"/>
                </a:lnTo>
                <a:lnTo>
                  <a:pt x="11" y="138"/>
                </a:lnTo>
                <a:lnTo>
                  <a:pt x="0" y="271"/>
                </a:lnTo>
                <a:lnTo>
                  <a:pt x="29" y="337"/>
                </a:lnTo>
                <a:lnTo>
                  <a:pt x="32" y="371"/>
                </a:lnTo>
                <a:lnTo>
                  <a:pt x="34" y="398"/>
                </a:lnTo>
                <a:lnTo>
                  <a:pt x="32" y="422"/>
                </a:lnTo>
                <a:lnTo>
                  <a:pt x="26" y="466"/>
                </a:lnTo>
                <a:lnTo>
                  <a:pt x="147" y="458"/>
                </a:lnTo>
                <a:lnTo>
                  <a:pt x="307" y="441"/>
                </a:lnTo>
                <a:lnTo>
                  <a:pt x="279" y="432"/>
                </a:lnTo>
                <a:lnTo>
                  <a:pt x="263" y="408"/>
                </a:lnTo>
                <a:lnTo>
                  <a:pt x="287" y="387"/>
                </a:lnTo>
                <a:lnTo>
                  <a:pt x="287" y="361"/>
                </a:lnTo>
                <a:lnTo>
                  <a:pt x="276" y="339"/>
                </a:lnTo>
                <a:lnTo>
                  <a:pt x="287" y="323"/>
                </a:lnTo>
                <a:lnTo>
                  <a:pt x="309" y="324"/>
                </a:lnTo>
                <a:lnTo>
                  <a:pt x="304" y="260"/>
                </a:lnTo>
                <a:lnTo>
                  <a:pt x="299" y="221"/>
                </a:lnTo>
                <a:lnTo>
                  <a:pt x="286" y="197"/>
                </a:lnTo>
                <a:lnTo>
                  <a:pt x="273" y="183"/>
                </a:lnTo>
                <a:lnTo>
                  <a:pt x="253" y="178"/>
                </a:lnTo>
                <a:lnTo>
                  <a:pt x="234" y="178"/>
                </a:lnTo>
                <a:lnTo>
                  <a:pt x="214" y="209"/>
                </a:lnTo>
                <a:lnTo>
                  <a:pt x="201" y="218"/>
                </a:lnTo>
                <a:lnTo>
                  <a:pt x="192" y="221"/>
                </a:lnTo>
                <a:lnTo>
                  <a:pt x="182" y="217"/>
                </a:lnTo>
                <a:lnTo>
                  <a:pt x="179" y="202"/>
                </a:lnTo>
                <a:lnTo>
                  <a:pt x="182" y="193"/>
                </a:lnTo>
                <a:lnTo>
                  <a:pt x="191" y="183"/>
                </a:lnTo>
                <a:lnTo>
                  <a:pt x="199" y="178"/>
                </a:lnTo>
                <a:lnTo>
                  <a:pt x="208" y="176"/>
                </a:lnTo>
                <a:lnTo>
                  <a:pt x="208" y="159"/>
                </a:lnTo>
                <a:lnTo>
                  <a:pt x="231" y="140"/>
                </a:lnTo>
                <a:lnTo>
                  <a:pt x="208" y="78"/>
                </a:lnTo>
                <a:lnTo>
                  <a:pt x="208" y="50"/>
                </a:lnTo>
                <a:lnTo>
                  <a:pt x="169" y="38"/>
                </a:lnTo>
                <a:lnTo>
                  <a:pt x="113" y="0"/>
                </a:lnTo>
                <a:lnTo>
                  <a:pt x="78" y="19"/>
                </a:lnTo>
                <a:close/>
              </a:path>
            </a:pathLst>
          </a:custGeom>
          <a:solidFill>
            <a:srgbClr val="FFC000"/>
          </a:solidFill>
          <a:ln w="19050">
            <a:solidFill>
              <a:srgbClr val="FFC000"/>
            </a:solidFill>
            <a:round/>
            <a:headEnd/>
            <a:tailEnd/>
          </a:ln>
        </p:spPr>
        <p:txBody>
          <a:bodyPr/>
          <a:lstStyle/>
          <a:p>
            <a:pPr>
              <a:defRPr/>
            </a:pPr>
            <a:endParaRPr lang="en-US">
              <a:solidFill>
                <a:srgbClr val="000000"/>
              </a:solidFill>
              <a:latin typeface="+mn-lt"/>
            </a:endParaRPr>
          </a:p>
        </p:txBody>
      </p:sp>
      <p:cxnSp>
        <p:nvCxnSpPr>
          <p:cNvPr id="106" name="Straight Connector 10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5" name="Freeform 40"/>
          <p:cNvSpPr>
            <a:spLocks/>
          </p:cNvSpPr>
          <p:nvPr/>
        </p:nvSpPr>
        <p:spPr bwMode="auto">
          <a:xfrm>
            <a:off x="4614712" y="3285437"/>
            <a:ext cx="530225" cy="976312"/>
          </a:xfrm>
          <a:custGeom>
            <a:avLst/>
            <a:gdLst>
              <a:gd name="T0" fmla="*/ 2147483647 w 334"/>
              <a:gd name="T1" fmla="*/ 2147483647 h 615"/>
              <a:gd name="T2" fmla="*/ 2147483647 w 334"/>
              <a:gd name="T3" fmla="*/ 0 h 615"/>
              <a:gd name="T4" fmla="*/ 2147483647 w 334"/>
              <a:gd name="T5" fmla="*/ 2147483647 h 615"/>
              <a:gd name="T6" fmla="*/ 2147483647 w 334"/>
              <a:gd name="T7" fmla="*/ 2147483647 h 615"/>
              <a:gd name="T8" fmla="*/ 2147483647 w 334"/>
              <a:gd name="T9" fmla="*/ 2147483647 h 615"/>
              <a:gd name="T10" fmla="*/ 2147483647 w 334"/>
              <a:gd name="T11" fmla="*/ 2147483647 h 615"/>
              <a:gd name="T12" fmla="*/ 2147483647 w 334"/>
              <a:gd name="T13" fmla="*/ 2147483647 h 615"/>
              <a:gd name="T14" fmla="*/ 2147483647 w 334"/>
              <a:gd name="T15" fmla="*/ 2147483647 h 615"/>
              <a:gd name="T16" fmla="*/ 2147483647 w 334"/>
              <a:gd name="T17" fmla="*/ 2147483647 h 615"/>
              <a:gd name="T18" fmla="*/ 2147483647 w 334"/>
              <a:gd name="T19" fmla="*/ 2147483647 h 615"/>
              <a:gd name="T20" fmla="*/ 2147483647 w 334"/>
              <a:gd name="T21" fmla="*/ 2147483647 h 615"/>
              <a:gd name="T22" fmla="*/ 2147483647 w 334"/>
              <a:gd name="T23" fmla="*/ 2147483647 h 615"/>
              <a:gd name="T24" fmla="*/ 2147483647 w 334"/>
              <a:gd name="T25" fmla="*/ 2147483647 h 615"/>
              <a:gd name="T26" fmla="*/ 2147483647 w 334"/>
              <a:gd name="T27" fmla="*/ 2147483647 h 615"/>
              <a:gd name="T28" fmla="*/ 2147483647 w 334"/>
              <a:gd name="T29" fmla="*/ 2147483647 h 615"/>
              <a:gd name="T30" fmla="*/ 2147483647 w 334"/>
              <a:gd name="T31" fmla="*/ 2147483647 h 615"/>
              <a:gd name="T32" fmla="*/ 2147483647 w 334"/>
              <a:gd name="T33" fmla="*/ 2147483647 h 615"/>
              <a:gd name="T34" fmla="*/ 0 w 334"/>
              <a:gd name="T35" fmla="*/ 2147483647 h 615"/>
              <a:gd name="T36" fmla="*/ 2147483647 w 334"/>
              <a:gd name="T37" fmla="*/ 2147483647 h 615"/>
              <a:gd name="T38" fmla="*/ 2147483647 w 334"/>
              <a:gd name="T39" fmla="*/ 2147483647 h 615"/>
              <a:gd name="T40" fmla="*/ 2147483647 w 334"/>
              <a:gd name="T41" fmla="*/ 2147483647 h 615"/>
              <a:gd name="T42" fmla="*/ 2147483647 w 334"/>
              <a:gd name="T43" fmla="*/ 2147483647 h 615"/>
              <a:gd name="T44" fmla="*/ 2147483647 w 334"/>
              <a:gd name="T45" fmla="*/ 2147483647 h 6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4"/>
              <a:gd name="T70" fmla="*/ 0 h 615"/>
              <a:gd name="T71" fmla="*/ 334 w 334"/>
              <a:gd name="T72" fmla="*/ 615 h 6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4" h="615">
                <a:moveTo>
                  <a:pt x="62" y="35"/>
                </a:moveTo>
                <a:lnTo>
                  <a:pt x="253" y="0"/>
                </a:lnTo>
                <a:lnTo>
                  <a:pt x="284" y="75"/>
                </a:lnTo>
                <a:lnTo>
                  <a:pt x="322" y="390"/>
                </a:lnTo>
                <a:lnTo>
                  <a:pt x="334" y="432"/>
                </a:lnTo>
                <a:lnTo>
                  <a:pt x="304" y="515"/>
                </a:lnTo>
                <a:lnTo>
                  <a:pt x="304" y="573"/>
                </a:lnTo>
                <a:lnTo>
                  <a:pt x="269" y="567"/>
                </a:lnTo>
                <a:lnTo>
                  <a:pt x="271" y="615"/>
                </a:lnTo>
                <a:lnTo>
                  <a:pt x="235" y="596"/>
                </a:lnTo>
                <a:lnTo>
                  <a:pt x="216" y="602"/>
                </a:lnTo>
                <a:lnTo>
                  <a:pt x="188" y="597"/>
                </a:lnTo>
                <a:lnTo>
                  <a:pt x="168" y="523"/>
                </a:lnTo>
                <a:lnTo>
                  <a:pt x="129" y="501"/>
                </a:lnTo>
                <a:lnTo>
                  <a:pt x="129" y="422"/>
                </a:lnTo>
                <a:lnTo>
                  <a:pt x="90" y="432"/>
                </a:lnTo>
                <a:lnTo>
                  <a:pt x="69" y="374"/>
                </a:lnTo>
                <a:lnTo>
                  <a:pt x="0" y="306"/>
                </a:lnTo>
                <a:lnTo>
                  <a:pt x="50" y="200"/>
                </a:lnTo>
                <a:lnTo>
                  <a:pt x="36" y="151"/>
                </a:lnTo>
                <a:lnTo>
                  <a:pt x="86" y="141"/>
                </a:lnTo>
                <a:lnTo>
                  <a:pt x="90" y="72"/>
                </a:lnTo>
                <a:lnTo>
                  <a:pt x="62" y="35"/>
                </a:lnTo>
                <a:close/>
              </a:path>
            </a:pathLst>
          </a:custGeom>
          <a:solidFill>
            <a:srgbClr val="FFC000"/>
          </a:solidFill>
          <a:ln w="9525" algn="ctr">
            <a:solidFill>
              <a:srgbClr val="FFC000"/>
            </a:solidFill>
            <a:round/>
            <a:headEnd/>
            <a:tailEnd/>
          </a:ln>
        </p:spPr>
        <p:txBody>
          <a:bodyPr/>
          <a:lstStyle/>
          <a:p>
            <a:pPr>
              <a:defRPr/>
            </a:pPr>
            <a:endParaRPr lang="en-US">
              <a:solidFill>
                <a:srgbClr val="000000"/>
              </a:solidFill>
              <a:latin typeface="+mn-lt"/>
            </a:endParaRPr>
          </a:p>
        </p:txBody>
      </p:sp>
      <p:cxnSp>
        <p:nvCxnSpPr>
          <p:cNvPr id="107" name="Straight Connector 10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32" name="Freeform 42"/>
          <p:cNvSpPr>
            <a:spLocks/>
          </p:cNvSpPr>
          <p:nvPr/>
        </p:nvSpPr>
        <p:spPr bwMode="auto">
          <a:xfrm>
            <a:off x="5065562" y="3353699"/>
            <a:ext cx="411163" cy="754063"/>
          </a:xfrm>
          <a:custGeom>
            <a:avLst/>
            <a:gdLst/>
            <a:ahLst/>
            <a:cxnLst>
              <a:cxn ang="0">
                <a:pos x="0" y="34"/>
              </a:cxn>
              <a:cxn ang="0">
                <a:pos x="30" y="51"/>
              </a:cxn>
              <a:cxn ang="0">
                <a:pos x="59" y="48"/>
              </a:cxn>
              <a:cxn ang="0">
                <a:pos x="69" y="39"/>
              </a:cxn>
              <a:cxn ang="0">
                <a:pos x="76" y="10"/>
              </a:cxn>
              <a:cxn ang="0">
                <a:pos x="201" y="0"/>
              </a:cxn>
              <a:cxn ang="0">
                <a:pos x="259" y="336"/>
              </a:cxn>
              <a:cxn ang="0">
                <a:pos x="255" y="332"/>
              </a:cxn>
              <a:cxn ang="0">
                <a:pos x="211" y="352"/>
              </a:cxn>
              <a:cxn ang="0">
                <a:pos x="181" y="442"/>
              </a:cxn>
              <a:cxn ang="0">
                <a:pos x="136" y="429"/>
              </a:cxn>
              <a:cxn ang="0">
                <a:pos x="85" y="463"/>
              </a:cxn>
              <a:cxn ang="0">
                <a:pos x="17" y="475"/>
              </a:cxn>
              <a:cxn ang="0">
                <a:pos x="47" y="387"/>
              </a:cxn>
              <a:cxn ang="0">
                <a:pos x="34" y="337"/>
              </a:cxn>
              <a:cxn ang="0">
                <a:pos x="0" y="34"/>
              </a:cxn>
            </a:cxnLst>
            <a:rect l="0" t="0" r="r" b="b"/>
            <a:pathLst>
              <a:path w="259" h="475">
                <a:moveTo>
                  <a:pt x="0" y="34"/>
                </a:moveTo>
                <a:lnTo>
                  <a:pt x="30" y="51"/>
                </a:lnTo>
                <a:lnTo>
                  <a:pt x="59" y="48"/>
                </a:lnTo>
                <a:lnTo>
                  <a:pt x="69" y="39"/>
                </a:lnTo>
                <a:lnTo>
                  <a:pt x="76" y="10"/>
                </a:lnTo>
                <a:lnTo>
                  <a:pt x="201" y="0"/>
                </a:lnTo>
                <a:lnTo>
                  <a:pt x="259" y="336"/>
                </a:lnTo>
                <a:lnTo>
                  <a:pt x="255" y="332"/>
                </a:lnTo>
                <a:lnTo>
                  <a:pt x="211" y="352"/>
                </a:lnTo>
                <a:lnTo>
                  <a:pt x="181" y="442"/>
                </a:lnTo>
                <a:lnTo>
                  <a:pt x="136" y="429"/>
                </a:lnTo>
                <a:lnTo>
                  <a:pt x="85" y="463"/>
                </a:lnTo>
                <a:lnTo>
                  <a:pt x="17" y="475"/>
                </a:lnTo>
                <a:lnTo>
                  <a:pt x="47" y="387"/>
                </a:lnTo>
                <a:lnTo>
                  <a:pt x="34" y="337"/>
                </a:lnTo>
                <a:lnTo>
                  <a:pt x="0" y="34"/>
                </a:lnTo>
                <a:close/>
              </a:path>
            </a:pathLst>
          </a:custGeom>
          <a:solidFill>
            <a:srgbClr val="FFC000"/>
          </a:solidFill>
          <a:ln w="19050">
            <a:solidFill>
              <a:srgbClr val="FFC000"/>
            </a:solidFill>
            <a:prstDash val="solid"/>
            <a:round/>
            <a:headEnd/>
            <a:tailEnd/>
          </a:ln>
        </p:spPr>
        <p:txBody>
          <a:bodyPr/>
          <a:lstStyle/>
          <a:p>
            <a:pPr>
              <a:defRPr/>
            </a:pPr>
            <a:endParaRPr lang="en-US">
              <a:solidFill>
                <a:srgbClr val="000000"/>
              </a:solidFill>
              <a:latin typeface="+mn-lt"/>
            </a:endParaRPr>
          </a:p>
        </p:txBody>
      </p:sp>
      <p:cxnSp>
        <p:nvCxnSpPr>
          <p:cNvPr id="108" name="Straight Connector 10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33" name="Freeform 43"/>
          <p:cNvSpPr>
            <a:spLocks/>
          </p:cNvSpPr>
          <p:nvPr/>
        </p:nvSpPr>
        <p:spPr bwMode="auto">
          <a:xfrm>
            <a:off x="5384650" y="3201299"/>
            <a:ext cx="528637" cy="679450"/>
          </a:xfrm>
          <a:custGeom>
            <a:avLst/>
            <a:gdLst/>
            <a:ahLst/>
            <a:cxnLst>
              <a:cxn ang="0">
                <a:pos x="0" y="96"/>
              </a:cxn>
              <a:cxn ang="0">
                <a:pos x="150" y="80"/>
              </a:cxn>
              <a:cxn ang="0">
                <a:pos x="182" y="86"/>
              </a:cxn>
              <a:cxn ang="0">
                <a:pos x="252" y="49"/>
              </a:cxn>
              <a:cxn ang="0">
                <a:pos x="268" y="16"/>
              </a:cxn>
              <a:cxn ang="0">
                <a:pos x="310" y="0"/>
              </a:cxn>
              <a:cxn ang="0">
                <a:pos x="333" y="162"/>
              </a:cxn>
              <a:cxn ang="0">
                <a:pos x="316" y="179"/>
              </a:cxn>
              <a:cxn ang="0">
                <a:pos x="320" y="292"/>
              </a:cxn>
              <a:cxn ang="0">
                <a:pos x="287" y="302"/>
              </a:cxn>
              <a:cxn ang="0">
                <a:pos x="268" y="364"/>
              </a:cxn>
              <a:cxn ang="0">
                <a:pos x="242" y="356"/>
              </a:cxn>
              <a:cxn ang="0">
                <a:pos x="234" y="428"/>
              </a:cxn>
              <a:cxn ang="0">
                <a:pos x="196" y="398"/>
              </a:cxn>
              <a:cxn ang="0">
                <a:pos x="123" y="417"/>
              </a:cxn>
              <a:cxn ang="0">
                <a:pos x="91" y="390"/>
              </a:cxn>
              <a:cxn ang="0">
                <a:pos x="49" y="388"/>
              </a:cxn>
              <a:cxn ang="0">
                <a:pos x="28" y="268"/>
              </a:cxn>
              <a:cxn ang="0">
                <a:pos x="0" y="96"/>
              </a:cxn>
            </a:cxnLst>
            <a:rect l="0" t="0" r="r" b="b"/>
            <a:pathLst>
              <a:path w="333" h="428">
                <a:moveTo>
                  <a:pt x="0" y="96"/>
                </a:moveTo>
                <a:lnTo>
                  <a:pt x="150" y="80"/>
                </a:lnTo>
                <a:lnTo>
                  <a:pt x="182" y="86"/>
                </a:lnTo>
                <a:lnTo>
                  <a:pt x="252" y="49"/>
                </a:lnTo>
                <a:lnTo>
                  <a:pt x="268" y="16"/>
                </a:lnTo>
                <a:lnTo>
                  <a:pt x="310" y="0"/>
                </a:lnTo>
                <a:lnTo>
                  <a:pt x="333" y="162"/>
                </a:lnTo>
                <a:lnTo>
                  <a:pt x="316" y="179"/>
                </a:lnTo>
                <a:lnTo>
                  <a:pt x="320" y="292"/>
                </a:lnTo>
                <a:lnTo>
                  <a:pt x="287" y="302"/>
                </a:lnTo>
                <a:lnTo>
                  <a:pt x="268" y="364"/>
                </a:lnTo>
                <a:lnTo>
                  <a:pt x="242" y="356"/>
                </a:lnTo>
                <a:lnTo>
                  <a:pt x="234" y="428"/>
                </a:lnTo>
                <a:lnTo>
                  <a:pt x="196" y="398"/>
                </a:lnTo>
                <a:lnTo>
                  <a:pt x="123" y="417"/>
                </a:lnTo>
                <a:lnTo>
                  <a:pt x="91" y="390"/>
                </a:lnTo>
                <a:lnTo>
                  <a:pt x="49" y="388"/>
                </a:lnTo>
                <a:lnTo>
                  <a:pt x="28" y="268"/>
                </a:lnTo>
                <a:lnTo>
                  <a:pt x="0" y="96"/>
                </a:lnTo>
                <a:close/>
              </a:path>
            </a:pathLst>
          </a:custGeom>
          <a:solidFill>
            <a:srgbClr val="FFC000"/>
          </a:solidFill>
          <a:ln w="19050">
            <a:solidFill>
              <a:srgbClr val="FFC000"/>
            </a:solidFill>
            <a:prstDash val="solid"/>
            <a:round/>
            <a:headEnd/>
            <a:tailEnd/>
          </a:ln>
        </p:spPr>
        <p:txBody>
          <a:bodyPr/>
          <a:lstStyle/>
          <a:p>
            <a:pPr>
              <a:defRPr/>
            </a:pPr>
            <a:endParaRPr lang="en-US">
              <a:solidFill>
                <a:srgbClr val="000000"/>
              </a:solidFill>
              <a:latin typeface="+mn-lt"/>
            </a:endParaRPr>
          </a:p>
        </p:txBody>
      </p:sp>
      <p:cxnSp>
        <p:nvCxnSpPr>
          <p:cNvPr id="109" name="Straight Connector 10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9" name="Freeform 44"/>
          <p:cNvSpPr>
            <a:spLocks/>
          </p:cNvSpPr>
          <p:nvPr/>
        </p:nvSpPr>
        <p:spPr bwMode="auto">
          <a:xfrm>
            <a:off x="4921789" y="3807035"/>
            <a:ext cx="931863" cy="576262"/>
          </a:xfrm>
          <a:custGeom>
            <a:avLst/>
            <a:gdLst>
              <a:gd name="T0" fmla="*/ 0 w 587"/>
              <a:gd name="T1" fmla="*/ 2147483647 h 363"/>
              <a:gd name="T2" fmla="*/ 2147483647 w 587"/>
              <a:gd name="T3" fmla="*/ 2147483647 h 363"/>
              <a:gd name="T4" fmla="*/ 2147483647 w 587"/>
              <a:gd name="T5" fmla="*/ 2147483647 h 363"/>
              <a:gd name="T6" fmla="*/ 2147483647 w 587"/>
              <a:gd name="T7" fmla="*/ 2147483647 h 363"/>
              <a:gd name="T8" fmla="*/ 2147483647 w 587"/>
              <a:gd name="T9" fmla="*/ 2147483647 h 363"/>
              <a:gd name="T10" fmla="*/ 2147483647 w 587"/>
              <a:gd name="T11" fmla="*/ 2147483647 h 363"/>
              <a:gd name="T12" fmla="*/ 2147483647 w 587"/>
              <a:gd name="T13" fmla="*/ 2147483647 h 363"/>
              <a:gd name="T14" fmla="*/ 2147483647 w 587"/>
              <a:gd name="T15" fmla="*/ 2147483647 h 363"/>
              <a:gd name="T16" fmla="*/ 2147483647 w 587"/>
              <a:gd name="T17" fmla="*/ 2147483647 h 363"/>
              <a:gd name="T18" fmla="*/ 2147483647 w 587"/>
              <a:gd name="T19" fmla="*/ 2147483647 h 363"/>
              <a:gd name="T20" fmla="*/ 2147483647 w 587"/>
              <a:gd name="T21" fmla="*/ 2147483647 h 363"/>
              <a:gd name="T22" fmla="*/ 2147483647 w 587"/>
              <a:gd name="T23" fmla="*/ 2147483647 h 363"/>
              <a:gd name="T24" fmla="*/ 2147483647 w 587"/>
              <a:gd name="T25" fmla="*/ 2147483647 h 363"/>
              <a:gd name="T26" fmla="*/ 2147483647 w 587"/>
              <a:gd name="T27" fmla="*/ 2147483647 h 363"/>
              <a:gd name="T28" fmla="*/ 2147483647 w 587"/>
              <a:gd name="T29" fmla="*/ 0 h 363"/>
              <a:gd name="T30" fmla="*/ 2147483647 w 587"/>
              <a:gd name="T31" fmla="*/ 2147483647 h 363"/>
              <a:gd name="T32" fmla="*/ 2147483647 w 587"/>
              <a:gd name="T33" fmla="*/ 2147483647 h 363"/>
              <a:gd name="T34" fmla="*/ 2147483647 w 587"/>
              <a:gd name="T35" fmla="*/ 2147483647 h 363"/>
              <a:gd name="T36" fmla="*/ 2147483647 w 587"/>
              <a:gd name="T37" fmla="*/ 2147483647 h 363"/>
              <a:gd name="T38" fmla="*/ 2147483647 w 587"/>
              <a:gd name="T39" fmla="*/ 2147483647 h 363"/>
              <a:gd name="T40" fmla="*/ 2147483647 w 587"/>
              <a:gd name="T41" fmla="*/ 2147483647 h 363"/>
              <a:gd name="T42" fmla="*/ 2147483647 w 587"/>
              <a:gd name="T43" fmla="*/ 2147483647 h 363"/>
              <a:gd name="T44" fmla="*/ 2147483647 w 587"/>
              <a:gd name="T45" fmla="*/ 2147483647 h 363"/>
              <a:gd name="T46" fmla="*/ 2147483647 w 587"/>
              <a:gd name="T47" fmla="*/ 2147483647 h 363"/>
              <a:gd name="T48" fmla="*/ 2147483647 w 587"/>
              <a:gd name="T49" fmla="*/ 2147483647 h 363"/>
              <a:gd name="T50" fmla="*/ 2147483647 w 587"/>
              <a:gd name="T51" fmla="*/ 2147483647 h 363"/>
              <a:gd name="T52" fmla="*/ 2147483647 w 587"/>
              <a:gd name="T53" fmla="*/ 2147483647 h 363"/>
              <a:gd name="T54" fmla="*/ 2147483647 w 587"/>
              <a:gd name="T55" fmla="*/ 2147483647 h 363"/>
              <a:gd name="T56" fmla="*/ 0 w 587"/>
              <a:gd name="T57" fmla="*/ 2147483647 h 3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7"/>
              <a:gd name="T88" fmla="*/ 0 h 363"/>
              <a:gd name="T89" fmla="*/ 587 w 587"/>
              <a:gd name="T90" fmla="*/ 363 h 3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7" h="363">
                <a:moveTo>
                  <a:pt x="0" y="363"/>
                </a:moveTo>
                <a:lnTo>
                  <a:pt x="143" y="340"/>
                </a:lnTo>
                <a:lnTo>
                  <a:pt x="143" y="324"/>
                </a:lnTo>
                <a:lnTo>
                  <a:pt x="488" y="271"/>
                </a:lnTo>
                <a:lnTo>
                  <a:pt x="493" y="244"/>
                </a:lnTo>
                <a:lnTo>
                  <a:pt x="544" y="223"/>
                </a:lnTo>
                <a:lnTo>
                  <a:pt x="549" y="194"/>
                </a:lnTo>
                <a:lnTo>
                  <a:pt x="571" y="184"/>
                </a:lnTo>
                <a:lnTo>
                  <a:pt x="587" y="141"/>
                </a:lnTo>
                <a:lnTo>
                  <a:pt x="539" y="98"/>
                </a:lnTo>
                <a:lnTo>
                  <a:pt x="531" y="40"/>
                </a:lnTo>
                <a:lnTo>
                  <a:pt x="493" y="11"/>
                </a:lnTo>
                <a:lnTo>
                  <a:pt x="417" y="27"/>
                </a:lnTo>
                <a:lnTo>
                  <a:pt x="381" y="1"/>
                </a:lnTo>
                <a:lnTo>
                  <a:pt x="346" y="0"/>
                </a:lnTo>
                <a:lnTo>
                  <a:pt x="353" y="40"/>
                </a:lnTo>
                <a:lnTo>
                  <a:pt x="306" y="61"/>
                </a:lnTo>
                <a:lnTo>
                  <a:pt x="274" y="151"/>
                </a:lnTo>
                <a:lnTo>
                  <a:pt x="231" y="136"/>
                </a:lnTo>
                <a:lnTo>
                  <a:pt x="179" y="170"/>
                </a:lnTo>
                <a:lnTo>
                  <a:pt x="113" y="183"/>
                </a:lnTo>
                <a:lnTo>
                  <a:pt x="113" y="234"/>
                </a:lnTo>
                <a:lnTo>
                  <a:pt x="80" y="233"/>
                </a:lnTo>
                <a:lnTo>
                  <a:pt x="81" y="278"/>
                </a:lnTo>
                <a:lnTo>
                  <a:pt x="47" y="260"/>
                </a:lnTo>
                <a:lnTo>
                  <a:pt x="26" y="268"/>
                </a:lnTo>
                <a:lnTo>
                  <a:pt x="44" y="298"/>
                </a:lnTo>
                <a:lnTo>
                  <a:pt x="8" y="339"/>
                </a:lnTo>
                <a:lnTo>
                  <a:pt x="0" y="363"/>
                </a:lnTo>
                <a:close/>
              </a:path>
            </a:pathLst>
          </a:custGeom>
          <a:solidFill>
            <a:schemeClr val="accent6">
              <a:lumMod val="75000"/>
            </a:schemeClr>
          </a:solidFill>
          <a:ln w="19050">
            <a:solidFill>
              <a:schemeClr val="accent6">
                <a:lumMod val="75000"/>
              </a:schemeClr>
            </a:solidFill>
            <a:round/>
            <a:headEnd/>
            <a:tailEnd/>
          </a:ln>
        </p:spPr>
        <p:txBody>
          <a:bodyPr/>
          <a:lstStyle/>
          <a:p>
            <a:pPr>
              <a:defRPr/>
            </a:pPr>
            <a:endParaRPr lang="en-US">
              <a:solidFill>
                <a:srgbClr val="000000"/>
              </a:solidFill>
              <a:latin typeface="+mn-lt"/>
            </a:endParaRPr>
          </a:p>
        </p:txBody>
      </p:sp>
      <p:cxnSp>
        <p:nvCxnSpPr>
          <p:cNvPr id="110" name="Straight Connector 10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35" name="Freeform 45"/>
          <p:cNvSpPr>
            <a:spLocks/>
          </p:cNvSpPr>
          <p:nvPr/>
        </p:nvSpPr>
        <p:spPr bwMode="auto">
          <a:xfrm>
            <a:off x="4861464" y="4178510"/>
            <a:ext cx="1071563" cy="436562"/>
          </a:xfrm>
          <a:custGeom>
            <a:avLst/>
            <a:gdLst/>
            <a:ahLst/>
            <a:cxnLst>
              <a:cxn ang="0">
                <a:pos x="40" y="126"/>
              </a:cxn>
              <a:cxn ang="0">
                <a:pos x="40" y="130"/>
              </a:cxn>
              <a:cxn ang="0">
                <a:pos x="28" y="156"/>
              </a:cxn>
              <a:cxn ang="0">
                <a:pos x="41" y="191"/>
              </a:cxn>
              <a:cxn ang="0">
                <a:pos x="0" y="222"/>
              </a:cxn>
              <a:cxn ang="0">
                <a:pos x="8" y="275"/>
              </a:cxn>
              <a:cxn ang="0">
                <a:pos x="185" y="259"/>
              </a:cxn>
              <a:cxn ang="0">
                <a:pos x="396" y="232"/>
              </a:cxn>
              <a:cxn ang="0">
                <a:pos x="501" y="211"/>
              </a:cxn>
              <a:cxn ang="0">
                <a:pos x="523" y="140"/>
              </a:cxn>
              <a:cxn ang="0">
                <a:pos x="560" y="137"/>
              </a:cxn>
              <a:cxn ang="0">
                <a:pos x="675" y="0"/>
              </a:cxn>
              <a:cxn ang="0">
                <a:pos x="526" y="34"/>
              </a:cxn>
              <a:cxn ang="0">
                <a:pos x="177" y="90"/>
              </a:cxn>
              <a:cxn ang="0">
                <a:pos x="180" y="106"/>
              </a:cxn>
              <a:cxn ang="0">
                <a:pos x="40" y="126"/>
              </a:cxn>
            </a:cxnLst>
            <a:rect l="0" t="0" r="r" b="b"/>
            <a:pathLst>
              <a:path w="675" h="275">
                <a:moveTo>
                  <a:pt x="40" y="126"/>
                </a:moveTo>
                <a:lnTo>
                  <a:pt x="40" y="130"/>
                </a:lnTo>
                <a:lnTo>
                  <a:pt x="28" y="156"/>
                </a:lnTo>
                <a:lnTo>
                  <a:pt x="41" y="191"/>
                </a:lnTo>
                <a:lnTo>
                  <a:pt x="0" y="222"/>
                </a:lnTo>
                <a:lnTo>
                  <a:pt x="8" y="275"/>
                </a:lnTo>
                <a:lnTo>
                  <a:pt x="185" y="259"/>
                </a:lnTo>
                <a:lnTo>
                  <a:pt x="396" y="232"/>
                </a:lnTo>
                <a:lnTo>
                  <a:pt x="501" y="211"/>
                </a:lnTo>
                <a:lnTo>
                  <a:pt x="523" y="140"/>
                </a:lnTo>
                <a:lnTo>
                  <a:pt x="560" y="137"/>
                </a:lnTo>
                <a:lnTo>
                  <a:pt x="675" y="0"/>
                </a:lnTo>
                <a:lnTo>
                  <a:pt x="526" y="34"/>
                </a:lnTo>
                <a:lnTo>
                  <a:pt x="177" y="90"/>
                </a:lnTo>
                <a:lnTo>
                  <a:pt x="180" y="106"/>
                </a:lnTo>
                <a:lnTo>
                  <a:pt x="40" y="126"/>
                </a:lnTo>
                <a:close/>
              </a:path>
            </a:pathLst>
          </a:custGeom>
          <a:solidFill>
            <a:schemeClr val="accent6">
              <a:lumMod val="75000"/>
            </a:schemeClr>
          </a:solidFill>
          <a:ln w="19050">
            <a:solidFill>
              <a:schemeClr val="accent6">
                <a:lumMod val="75000"/>
              </a:schemeClr>
            </a:solidFill>
            <a:prstDash val="solid"/>
            <a:round/>
            <a:headEnd/>
            <a:tailEnd/>
          </a:ln>
        </p:spPr>
        <p:txBody>
          <a:bodyPr/>
          <a:lstStyle/>
          <a:p>
            <a:pPr>
              <a:defRPr/>
            </a:pPr>
            <a:endParaRPr lang="en-US">
              <a:solidFill>
                <a:srgbClr val="000000"/>
              </a:solidFill>
              <a:latin typeface="+mn-lt"/>
            </a:endParaRPr>
          </a:p>
        </p:txBody>
      </p:sp>
      <p:cxnSp>
        <p:nvCxnSpPr>
          <p:cNvPr id="111" name="Straight Connector 11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1" name="Freeform 46"/>
          <p:cNvSpPr>
            <a:spLocks/>
          </p:cNvSpPr>
          <p:nvPr/>
        </p:nvSpPr>
        <p:spPr bwMode="auto">
          <a:xfrm>
            <a:off x="4755102" y="4581735"/>
            <a:ext cx="439737" cy="854075"/>
          </a:xfrm>
          <a:custGeom>
            <a:avLst/>
            <a:gdLst>
              <a:gd name="T0" fmla="*/ 123825 w 277"/>
              <a:gd name="T1" fmla="*/ 28575 h 538"/>
              <a:gd name="T2" fmla="*/ 57150 w 277"/>
              <a:gd name="T3" fmla="*/ 173037 h 538"/>
              <a:gd name="T4" fmla="*/ 0 w 277"/>
              <a:gd name="T5" fmla="*/ 268287 h 538"/>
              <a:gd name="T6" fmla="*/ 19050 w 277"/>
              <a:gd name="T7" fmla="*/ 379412 h 538"/>
              <a:gd name="T8" fmla="*/ 87312 w 277"/>
              <a:gd name="T9" fmla="*/ 533400 h 538"/>
              <a:gd name="T10" fmla="*/ 34925 w 277"/>
              <a:gd name="T11" fmla="*/ 688975 h 538"/>
              <a:gd name="T12" fmla="*/ 11112 w 277"/>
              <a:gd name="T13" fmla="*/ 769937 h 538"/>
              <a:gd name="T14" fmla="*/ 268287 w 277"/>
              <a:gd name="T15" fmla="*/ 736600 h 538"/>
              <a:gd name="T16" fmla="*/ 279400 w 277"/>
              <a:gd name="T17" fmla="*/ 841375 h 538"/>
              <a:gd name="T18" fmla="*/ 331787 w 277"/>
              <a:gd name="T19" fmla="*/ 854075 h 538"/>
              <a:gd name="T20" fmla="*/ 346075 w 277"/>
              <a:gd name="T21" fmla="*/ 800100 h 538"/>
              <a:gd name="T22" fmla="*/ 439737 w 277"/>
              <a:gd name="T23" fmla="*/ 785812 h 538"/>
              <a:gd name="T24" fmla="*/ 419100 w 277"/>
              <a:gd name="T25" fmla="*/ 612775 h 538"/>
              <a:gd name="T26" fmla="*/ 414337 w 277"/>
              <a:gd name="T27" fmla="*/ 0 h 538"/>
              <a:gd name="T28" fmla="*/ 123825 w 277"/>
              <a:gd name="T29" fmla="*/ 28575 h 5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7"/>
              <a:gd name="T46" fmla="*/ 0 h 538"/>
              <a:gd name="T47" fmla="*/ 277 w 277"/>
              <a:gd name="T48" fmla="*/ 538 h 5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7" h="538">
                <a:moveTo>
                  <a:pt x="78" y="18"/>
                </a:moveTo>
                <a:lnTo>
                  <a:pt x="36" y="109"/>
                </a:lnTo>
                <a:lnTo>
                  <a:pt x="0" y="169"/>
                </a:lnTo>
                <a:lnTo>
                  <a:pt x="12" y="239"/>
                </a:lnTo>
                <a:lnTo>
                  <a:pt x="55" y="336"/>
                </a:lnTo>
                <a:lnTo>
                  <a:pt x="22" y="434"/>
                </a:lnTo>
                <a:lnTo>
                  <a:pt x="7" y="485"/>
                </a:lnTo>
                <a:lnTo>
                  <a:pt x="169" y="464"/>
                </a:lnTo>
                <a:lnTo>
                  <a:pt x="176" y="530"/>
                </a:lnTo>
                <a:lnTo>
                  <a:pt x="209" y="538"/>
                </a:lnTo>
                <a:lnTo>
                  <a:pt x="218" y="504"/>
                </a:lnTo>
                <a:lnTo>
                  <a:pt x="277" y="495"/>
                </a:lnTo>
                <a:lnTo>
                  <a:pt x="264" y="386"/>
                </a:lnTo>
                <a:lnTo>
                  <a:pt x="261" y="0"/>
                </a:lnTo>
                <a:lnTo>
                  <a:pt x="78" y="18"/>
                </a:lnTo>
                <a:close/>
              </a:path>
            </a:pathLst>
          </a:custGeom>
          <a:solidFill>
            <a:schemeClr val="accent6">
              <a:lumMod val="75000"/>
            </a:schemeClr>
          </a:solidFill>
          <a:ln w="9525" algn="ctr">
            <a:solidFill>
              <a:schemeClr val="accent6">
                <a:lumMod val="75000"/>
              </a:schemeClr>
            </a:solidFill>
            <a:round/>
            <a:headEnd/>
            <a:tailEnd/>
          </a:ln>
        </p:spPr>
        <p:txBody>
          <a:bodyPr/>
          <a:lstStyle/>
          <a:p>
            <a:pPr>
              <a:defRPr/>
            </a:pPr>
            <a:endParaRPr lang="en-US">
              <a:solidFill>
                <a:srgbClr val="000000"/>
              </a:solidFill>
              <a:latin typeface="+mn-lt"/>
            </a:endParaRPr>
          </a:p>
        </p:txBody>
      </p:sp>
      <p:cxnSp>
        <p:nvCxnSpPr>
          <p:cNvPr id="112" name="Straight Connector 11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2" name="Freeform 47"/>
          <p:cNvSpPr>
            <a:spLocks/>
          </p:cNvSpPr>
          <p:nvPr/>
        </p:nvSpPr>
        <p:spPr bwMode="auto">
          <a:xfrm>
            <a:off x="5167852" y="4540460"/>
            <a:ext cx="495300" cy="862012"/>
          </a:xfrm>
          <a:custGeom>
            <a:avLst/>
            <a:gdLst>
              <a:gd name="T0" fmla="*/ 0 w 312"/>
              <a:gd name="T1" fmla="*/ 2147483647 h 543"/>
              <a:gd name="T2" fmla="*/ 2147483647 w 312"/>
              <a:gd name="T3" fmla="*/ 0 h 543"/>
              <a:gd name="T4" fmla="*/ 2147483647 w 312"/>
              <a:gd name="T5" fmla="*/ 2147483647 h 543"/>
              <a:gd name="T6" fmla="*/ 2147483647 w 312"/>
              <a:gd name="T7" fmla="*/ 2147483647 h 543"/>
              <a:gd name="T8" fmla="*/ 2147483647 w 312"/>
              <a:gd name="T9" fmla="*/ 2147483647 h 543"/>
              <a:gd name="T10" fmla="*/ 2147483647 w 312"/>
              <a:gd name="T11" fmla="*/ 2147483647 h 543"/>
              <a:gd name="T12" fmla="*/ 2147483647 w 312"/>
              <a:gd name="T13" fmla="*/ 2147483647 h 543"/>
              <a:gd name="T14" fmla="*/ 2147483647 w 312"/>
              <a:gd name="T15" fmla="*/ 2147483647 h 543"/>
              <a:gd name="T16" fmla="*/ 2147483647 w 312"/>
              <a:gd name="T17" fmla="*/ 2147483647 h 543"/>
              <a:gd name="T18" fmla="*/ 2147483647 w 312"/>
              <a:gd name="T19" fmla="*/ 2147483647 h 543"/>
              <a:gd name="T20" fmla="*/ 2147483647 w 312"/>
              <a:gd name="T21" fmla="*/ 2147483647 h 543"/>
              <a:gd name="T22" fmla="*/ 2147483647 w 312"/>
              <a:gd name="T23" fmla="*/ 2147483647 h 543"/>
              <a:gd name="T24" fmla="*/ 2147483647 w 312"/>
              <a:gd name="T25" fmla="*/ 2147483647 h 543"/>
              <a:gd name="T26" fmla="*/ 2147483647 w 312"/>
              <a:gd name="T27" fmla="*/ 2147483647 h 543"/>
              <a:gd name="T28" fmla="*/ 0 w 312"/>
              <a:gd name="T29" fmla="*/ 2147483647 h 5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2"/>
              <a:gd name="T46" fmla="*/ 0 h 543"/>
              <a:gd name="T47" fmla="*/ 312 w 312"/>
              <a:gd name="T48" fmla="*/ 543 h 5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2" h="543">
                <a:moveTo>
                  <a:pt x="0" y="28"/>
                </a:moveTo>
                <a:lnTo>
                  <a:pt x="203" y="0"/>
                </a:lnTo>
                <a:lnTo>
                  <a:pt x="268" y="251"/>
                </a:lnTo>
                <a:lnTo>
                  <a:pt x="312" y="291"/>
                </a:lnTo>
                <a:lnTo>
                  <a:pt x="276" y="365"/>
                </a:lnTo>
                <a:lnTo>
                  <a:pt x="311" y="436"/>
                </a:lnTo>
                <a:lnTo>
                  <a:pt x="103" y="461"/>
                </a:lnTo>
                <a:lnTo>
                  <a:pt x="112" y="522"/>
                </a:lnTo>
                <a:lnTo>
                  <a:pt x="82" y="543"/>
                </a:lnTo>
                <a:lnTo>
                  <a:pt x="57" y="466"/>
                </a:lnTo>
                <a:lnTo>
                  <a:pt x="43" y="529"/>
                </a:lnTo>
                <a:lnTo>
                  <a:pt x="17" y="522"/>
                </a:lnTo>
                <a:lnTo>
                  <a:pt x="8" y="460"/>
                </a:lnTo>
                <a:lnTo>
                  <a:pt x="1" y="405"/>
                </a:lnTo>
                <a:lnTo>
                  <a:pt x="0" y="28"/>
                </a:lnTo>
                <a:close/>
              </a:path>
            </a:pathLst>
          </a:cu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a:lstStyle/>
          <a:p>
            <a:pPr eaLnBrk="0" hangingPunct="0">
              <a:lnSpc>
                <a:spcPct val="80000"/>
              </a:lnSpc>
              <a:defRPr/>
            </a:pPr>
            <a:endParaRPr lang="en-US">
              <a:solidFill>
                <a:srgbClr val="000000"/>
              </a:solidFill>
              <a:latin typeface="+mn-lt"/>
            </a:endParaRPr>
          </a:p>
        </p:txBody>
      </p:sp>
      <p:cxnSp>
        <p:nvCxnSpPr>
          <p:cNvPr id="113" name="Straight Connector 11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5" name="Freeform 55"/>
          <p:cNvSpPr>
            <a:spLocks/>
          </p:cNvSpPr>
          <p:nvPr/>
        </p:nvSpPr>
        <p:spPr bwMode="auto">
          <a:xfrm>
            <a:off x="5866562" y="3034821"/>
            <a:ext cx="723900" cy="531813"/>
          </a:xfrm>
          <a:custGeom>
            <a:avLst/>
            <a:gdLst/>
            <a:ahLst/>
            <a:cxnLst>
              <a:cxn ang="0">
                <a:pos x="41" y="49"/>
              </a:cxn>
              <a:cxn ang="0">
                <a:pos x="0" y="94"/>
              </a:cxn>
              <a:cxn ang="0">
                <a:pos x="23" y="256"/>
              </a:cxn>
              <a:cxn ang="0">
                <a:pos x="41" y="335"/>
              </a:cxn>
              <a:cxn ang="0">
                <a:pos x="119" y="328"/>
              </a:cxn>
              <a:cxn ang="0">
                <a:pos x="407" y="267"/>
              </a:cxn>
              <a:cxn ang="0">
                <a:pos x="428" y="257"/>
              </a:cxn>
              <a:cxn ang="0">
                <a:pos x="456" y="182"/>
              </a:cxn>
              <a:cxn ang="0">
                <a:pos x="413" y="140"/>
              </a:cxn>
              <a:cxn ang="0">
                <a:pos x="436" y="44"/>
              </a:cxn>
              <a:cxn ang="0">
                <a:pos x="403" y="34"/>
              </a:cxn>
              <a:cxn ang="0">
                <a:pos x="403" y="10"/>
              </a:cxn>
              <a:cxn ang="0">
                <a:pos x="389" y="0"/>
              </a:cxn>
              <a:cxn ang="0">
                <a:pos x="54" y="69"/>
              </a:cxn>
              <a:cxn ang="0">
                <a:pos x="41" y="49"/>
              </a:cxn>
            </a:cxnLst>
            <a:rect l="0" t="0" r="r" b="b"/>
            <a:pathLst>
              <a:path w="456" h="335">
                <a:moveTo>
                  <a:pt x="41" y="49"/>
                </a:moveTo>
                <a:lnTo>
                  <a:pt x="0" y="94"/>
                </a:lnTo>
                <a:lnTo>
                  <a:pt x="23" y="256"/>
                </a:lnTo>
                <a:lnTo>
                  <a:pt x="41" y="335"/>
                </a:lnTo>
                <a:lnTo>
                  <a:pt x="119" y="328"/>
                </a:lnTo>
                <a:lnTo>
                  <a:pt x="407" y="267"/>
                </a:lnTo>
                <a:lnTo>
                  <a:pt x="428" y="257"/>
                </a:lnTo>
                <a:lnTo>
                  <a:pt x="456" y="182"/>
                </a:lnTo>
                <a:lnTo>
                  <a:pt x="413" y="140"/>
                </a:lnTo>
                <a:lnTo>
                  <a:pt x="436" y="44"/>
                </a:lnTo>
                <a:lnTo>
                  <a:pt x="403" y="34"/>
                </a:lnTo>
                <a:lnTo>
                  <a:pt x="403" y="10"/>
                </a:lnTo>
                <a:lnTo>
                  <a:pt x="389" y="0"/>
                </a:lnTo>
                <a:lnTo>
                  <a:pt x="54" y="69"/>
                </a:lnTo>
                <a:lnTo>
                  <a:pt x="41" y="49"/>
                </a:lnTo>
                <a:close/>
              </a:path>
            </a:pathLst>
          </a:custGeom>
          <a:solidFill>
            <a:srgbClr val="003366"/>
          </a:solidFill>
          <a:ln w="19050">
            <a:solidFill>
              <a:srgbClr val="003366"/>
            </a:solidFill>
            <a:prstDash val="solid"/>
            <a:round/>
            <a:headEnd/>
            <a:tailEnd/>
          </a:ln>
        </p:spPr>
        <p:txBody>
          <a:bodyPr/>
          <a:lstStyle/>
          <a:p>
            <a:pPr>
              <a:defRPr/>
            </a:pPr>
            <a:endParaRPr lang="en-US">
              <a:solidFill>
                <a:srgbClr val="000000"/>
              </a:solidFill>
              <a:latin typeface="+mn-lt"/>
            </a:endParaRPr>
          </a:p>
        </p:txBody>
      </p:sp>
      <p:cxnSp>
        <p:nvCxnSpPr>
          <p:cNvPr id="114" name="Straight Connector 11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1" name="Freeform 56"/>
          <p:cNvSpPr>
            <a:spLocks/>
          </p:cNvSpPr>
          <p:nvPr/>
        </p:nvSpPr>
        <p:spPr bwMode="auto">
          <a:xfrm>
            <a:off x="6522200" y="3096734"/>
            <a:ext cx="192087" cy="423862"/>
          </a:xfrm>
          <a:custGeom>
            <a:avLst/>
            <a:gdLst>
              <a:gd name="T0" fmla="*/ 2147483647 w 121"/>
              <a:gd name="T1" fmla="*/ 2147483647 h 267"/>
              <a:gd name="T2" fmla="*/ 2147483647 w 121"/>
              <a:gd name="T3" fmla="*/ 0 h 267"/>
              <a:gd name="T4" fmla="*/ 2147483647 w 121"/>
              <a:gd name="T5" fmla="*/ 2147483647 h 267"/>
              <a:gd name="T6" fmla="*/ 2147483647 w 121"/>
              <a:gd name="T7" fmla="*/ 2147483647 h 267"/>
              <a:gd name="T8" fmla="*/ 2147483647 w 121"/>
              <a:gd name="T9" fmla="*/ 2147483647 h 267"/>
              <a:gd name="T10" fmla="*/ 2147483647 w 121"/>
              <a:gd name="T11" fmla="*/ 2147483647 h 267"/>
              <a:gd name="T12" fmla="*/ 2147483647 w 121"/>
              <a:gd name="T13" fmla="*/ 2147483647 h 267"/>
              <a:gd name="T14" fmla="*/ 2147483647 w 121"/>
              <a:gd name="T15" fmla="*/ 2147483647 h 267"/>
              <a:gd name="T16" fmla="*/ 2147483647 w 121"/>
              <a:gd name="T17" fmla="*/ 2147483647 h 267"/>
              <a:gd name="T18" fmla="*/ 2147483647 w 121"/>
              <a:gd name="T19" fmla="*/ 2147483647 h 267"/>
              <a:gd name="T20" fmla="*/ 2147483647 w 121"/>
              <a:gd name="T21" fmla="*/ 2147483647 h 267"/>
              <a:gd name="T22" fmla="*/ 0 w 121"/>
              <a:gd name="T23" fmla="*/ 2147483647 h 267"/>
              <a:gd name="T24" fmla="*/ 2147483647 w 121"/>
              <a:gd name="T25" fmla="*/ 2147483647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67"/>
              <a:gd name="T41" fmla="*/ 121 w 121"/>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67">
                <a:moveTo>
                  <a:pt x="22" y="2"/>
                </a:moveTo>
                <a:lnTo>
                  <a:pt x="51" y="0"/>
                </a:lnTo>
                <a:lnTo>
                  <a:pt x="108" y="40"/>
                </a:lnTo>
                <a:lnTo>
                  <a:pt x="100" y="72"/>
                </a:lnTo>
                <a:lnTo>
                  <a:pt x="120" y="93"/>
                </a:lnTo>
                <a:lnTo>
                  <a:pt x="121" y="218"/>
                </a:lnTo>
                <a:lnTo>
                  <a:pt x="101" y="267"/>
                </a:lnTo>
                <a:lnTo>
                  <a:pt x="78" y="249"/>
                </a:lnTo>
                <a:lnTo>
                  <a:pt x="54" y="247"/>
                </a:lnTo>
                <a:lnTo>
                  <a:pt x="12" y="222"/>
                </a:lnTo>
                <a:lnTo>
                  <a:pt x="43" y="143"/>
                </a:lnTo>
                <a:lnTo>
                  <a:pt x="0" y="101"/>
                </a:lnTo>
                <a:lnTo>
                  <a:pt x="22" y="2"/>
                </a:lnTo>
                <a:close/>
              </a:path>
            </a:pathLst>
          </a:custGeom>
          <a:solidFill>
            <a:srgbClr val="003366"/>
          </a:solidFill>
          <a:ln w="9525" algn="ctr">
            <a:solidFill>
              <a:srgbClr val="003366"/>
            </a:solidFill>
            <a:round/>
            <a:headEnd/>
            <a:tailEnd/>
          </a:ln>
        </p:spPr>
        <p:txBody>
          <a:bodyPr/>
          <a:lstStyle/>
          <a:p>
            <a:pPr>
              <a:defRPr/>
            </a:pPr>
            <a:endParaRPr lang="en-US">
              <a:solidFill>
                <a:srgbClr val="000000"/>
              </a:solidFill>
              <a:latin typeface="+mn-lt"/>
            </a:endParaRPr>
          </a:p>
        </p:txBody>
      </p:sp>
      <p:cxnSp>
        <p:nvCxnSpPr>
          <p:cNvPr id="115" name="Straight Connector 11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2" name="Freeform 57"/>
          <p:cNvSpPr>
            <a:spLocks/>
          </p:cNvSpPr>
          <p:nvPr/>
        </p:nvSpPr>
        <p:spPr bwMode="auto">
          <a:xfrm>
            <a:off x="5928475" y="2436334"/>
            <a:ext cx="801687" cy="728662"/>
          </a:xfrm>
          <a:custGeom>
            <a:avLst/>
            <a:gdLst>
              <a:gd name="T0" fmla="*/ 2147483647 w 505"/>
              <a:gd name="T1" fmla="*/ 2147483647 h 459"/>
              <a:gd name="T2" fmla="*/ 2147483647 w 505"/>
              <a:gd name="T3" fmla="*/ 2147483647 h 459"/>
              <a:gd name="T4" fmla="*/ 2147483647 w 505"/>
              <a:gd name="T5" fmla="*/ 2147483647 h 459"/>
              <a:gd name="T6" fmla="*/ 2147483647 w 505"/>
              <a:gd name="T7" fmla="*/ 2147483647 h 459"/>
              <a:gd name="T8" fmla="*/ 2147483647 w 505"/>
              <a:gd name="T9" fmla="*/ 2147483647 h 459"/>
              <a:gd name="T10" fmla="*/ 2147483647 w 505"/>
              <a:gd name="T11" fmla="*/ 2147483647 h 459"/>
              <a:gd name="T12" fmla="*/ 2147483647 w 505"/>
              <a:gd name="T13" fmla="*/ 2147483647 h 459"/>
              <a:gd name="T14" fmla="*/ 2147483647 w 505"/>
              <a:gd name="T15" fmla="*/ 2147483647 h 459"/>
              <a:gd name="T16" fmla="*/ 2147483647 w 505"/>
              <a:gd name="T17" fmla="*/ 2147483647 h 459"/>
              <a:gd name="T18" fmla="*/ 2147483647 w 505"/>
              <a:gd name="T19" fmla="*/ 2147483647 h 459"/>
              <a:gd name="T20" fmla="*/ 2147483647 w 505"/>
              <a:gd name="T21" fmla="*/ 2147483647 h 459"/>
              <a:gd name="T22" fmla="*/ 2147483647 w 505"/>
              <a:gd name="T23" fmla="*/ 2147483647 h 459"/>
              <a:gd name="T24" fmla="*/ 2147483647 w 505"/>
              <a:gd name="T25" fmla="*/ 0 h 459"/>
              <a:gd name="T26" fmla="*/ 2147483647 w 505"/>
              <a:gd name="T27" fmla="*/ 2147483647 h 459"/>
              <a:gd name="T28" fmla="*/ 2147483647 w 505"/>
              <a:gd name="T29" fmla="*/ 2147483647 h 459"/>
              <a:gd name="T30" fmla="*/ 2147483647 w 505"/>
              <a:gd name="T31" fmla="*/ 2147483647 h 459"/>
              <a:gd name="T32" fmla="*/ 2147483647 w 505"/>
              <a:gd name="T33" fmla="*/ 2147483647 h 459"/>
              <a:gd name="T34" fmla="*/ 2147483647 w 505"/>
              <a:gd name="T35" fmla="*/ 2147483647 h 459"/>
              <a:gd name="T36" fmla="*/ 2147483647 w 505"/>
              <a:gd name="T37" fmla="*/ 2147483647 h 459"/>
              <a:gd name="T38" fmla="*/ 2147483647 w 505"/>
              <a:gd name="T39" fmla="*/ 2147483647 h 459"/>
              <a:gd name="T40" fmla="*/ 2147483647 w 505"/>
              <a:gd name="T41" fmla="*/ 2147483647 h 459"/>
              <a:gd name="T42" fmla="*/ 2147483647 w 505"/>
              <a:gd name="T43" fmla="*/ 2147483647 h 459"/>
              <a:gd name="T44" fmla="*/ 2147483647 w 505"/>
              <a:gd name="T45" fmla="*/ 2147483647 h 459"/>
              <a:gd name="T46" fmla="*/ 2147483647 w 505"/>
              <a:gd name="T47" fmla="*/ 2147483647 h 459"/>
              <a:gd name="T48" fmla="*/ 2147483647 w 505"/>
              <a:gd name="T49" fmla="*/ 2147483647 h 459"/>
              <a:gd name="T50" fmla="*/ 2147483647 w 505"/>
              <a:gd name="T51" fmla="*/ 2147483647 h 459"/>
              <a:gd name="T52" fmla="*/ 2147483647 w 505"/>
              <a:gd name="T53" fmla="*/ 2147483647 h 459"/>
              <a:gd name="T54" fmla="*/ 2147483647 w 505"/>
              <a:gd name="T55" fmla="*/ 2147483647 h 459"/>
              <a:gd name="T56" fmla="*/ 0 w 505"/>
              <a:gd name="T57" fmla="*/ 2147483647 h 459"/>
              <a:gd name="T58" fmla="*/ 2147483647 w 505"/>
              <a:gd name="T59" fmla="*/ 2147483647 h 459"/>
              <a:gd name="T60" fmla="*/ 2147483647 w 505"/>
              <a:gd name="T61" fmla="*/ 2147483647 h 4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5"/>
              <a:gd name="T94" fmla="*/ 0 h 459"/>
              <a:gd name="T95" fmla="*/ 505 w 505"/>
              <a:gd name="T96" fmla="*/ 459 h 4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5" h="459">
                <a:moveTo>
                  <a:pt x="38" y="308"/>
                </a:moveTo>
                <a:lnTo>
                  <a:pt x="86" y="281"/>
                </a:lnTo>
                <a:lnTo>
                  <a:pt x="151" y="275"/>
                </a:lnTo>
                <a:lnTo>
                  <a:pt x="167" y="251"/>
                </a:lnTo>
                <a:lnTo>
                  <a:pt x="190" y="247"/>
                </a:lnTo>
                <a:lnTo>
                  <a:pt x="203" y="222"/>
                </a:lnTo>
                <a:lnTo>
                  <a:pt x="224" y="212"/>
                </a:lnTo>
                <a:lnTo>
                  <a:pt x="214" y="164"/>
                </a:lnTo>
                <a:lnTo>
                  <a:pt x="201" y="151"/>
                </a:lnTo>
                <a:lnTo>
                  <a:pt x="229" y="112"/>
                </a:lnTo>
                <a:lnTo>
                  <a:pt x="246" y="112"/>
                </a:lnTo>
                <a:lnTo>
                  <a:pt x="305" y="30"/>
                </a:lnTo>
                <a:lnTo>
                  <a:pt x="396" y="0"/>
                </a:lnTo>
                <a:lnTo>
                  <a:pt x="406" y="77"/>
                </a:lnTo>
                <a:lnTo>
                  <a:pt x="410" y="74"/>
                </a:lnTo>
                <a:lnTo>
                  <a:pt x="432" y="101"/>
                </a:lnTo>
                <a:lnTo>
                  <a:pt x="433" y="180"/>
                </a:lnTo>
                <a:lnTo>
                  <a:pt x="461" y="244"/>
                </a:lnTo>
                <a:lnTo>
                  <a:pt x="471" y="328"/>
                </a:lnTo>
                <a:lnTo>
                  <a:pt x="474" y="400"/>
                </a:lnTo>
                <a:lnTo>
                  <a:pt x="505" y="424"/>
                </a:lnTo>
                <a:lnTo>
                  <a:pt x="482" y="459"/>
                </a:lnTo>
                <a:lnTo>
                  <a:pt x="423" y="418"/>
                </a:lnTo>
                <a:lnTo>
                  <a:pt x="393" y="421"/>
                </a:lnTo>
                <a:lnTo>
                  <a:pt x="363" y="411"/>
                </a:lnTo>
                <a:lnTo>
                  <a:pt x="364" y="387"/>
                </a:lnTo>
                <a:lnTo>
                  <a:pt x="345" y="379"/>
                </a:lnTo>
                <a:lnTo>
                  <a:pt x="14" y="450"/>
                </a:lnTo>
                <a:lnTo>
                  <a:pt x="0" y="429"/>
                </a:lnTo>
                <a:lnTo>
                  <a:pt x="50" y="347"/>
                </a:lnTo>
                <a:lnTo>
                  <a:pt x="38" y="308"/>
                </a:lnTo>
                <a:close/>
              </a:path>
            </a:pathLst>
          </a:custGeom>
          <a:solidFill>
            <a:srgbClr val="003366"/>
          </a:solidFill>
          <a:ln w="9525" cap="flat" cmpd="sng" algn="ctr">
            <a:solidFill>
              <a:srgbClr val="003366"/>
            </a:solidFill>
            <a:prstDash val="solid"/>
            <a:round/>
            <a:headEnd type="none" w="med" len="med"/>
            <a:tailEnd type="none" w="med" len="med"/>
          </a:ln>
          <a:effectLst/>
        </p:spPr>
        <p:txBody>
          <a:bodyPr/>
          <a:lstStyle/>
          <a:p>
            <a:pPr eaLnBrk="0" hangingPunct="0">
              <a:lnSpc>
                <a:spcPct val="80000"/>
              </a:lnSpc>
              <a:defRPr/>
            </a:pPr>
            <a:endParaRPr lang="en-US">
              <a:solidFill>
                <a:srgbClr val="000000"/>
              </a:solidFill>
              <a:latin typeface="+mn-lt"/>
            </a:endParaRPr>
          </a:p>
        </p:txBody>
      </p:sp>
      <p:cxnSp>
        <p:nvCxnSpPr>
          <p:cNvPr id="116" name="Straight Connector 11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6" name="Freeform 61"/>
          <p:cNvSpPr>
            <a:spLocks/>
          </p:cNvSpPr>
          <p:nvPr/>
        </p:nvSpPr>
        <p:spPr bwMode="auto">
          <a:xfrm>
            <a:off x="6709525" y="3047521"/>
            <a:ext cx="233362" cy="155575"/>
          </a:xfrm>
          <a:custGeom>
            <a:avLst/>
            <a:gdLst>
              <a:gd name="T0" fmla="*/ 0 w 147"/>
              <a:gd name="T1" fmla="*/ 2147483647 h 98"/>
              <a:gd name="T2" fmla="*/ 2147483647 w 147"/>
              <a:gd name="T3" fmla="*/ 2147483647 h 98"/>
              <a:gd name="T4" fmla="*/ 2147483647 w 147"/>
              <a:gd name="T5" fmla="*/ 0 h 98"/>
              <a:gd name="T6" fmla="*/ 2147483647 w 147"/>
              <a:gd name="T7" fmla="*/ 2147483647 h 98"/>
              <a:gd name="T8" fmla="*/ 2147483647 w 147"/>
              <a:gd name="T9" fmla="*/ 2147483647 h 98"/>
              <a:gd name="T10" fmla="*/ 2147483647 w 147"/>
              <a:gd name="T11" fmla="*/ 2147483647 h 98"/>
              <a:gd name="T12" fmla="*/ 2147483647 w 147"/>
              <a:gd name="T13" fmla="*/ 2147483647 h 98"/>
              <a:gd name="T14" fmla="*/ 0 w 147"/>
              <a:gd name="T15" fmla="*/ 2147483647 h 98"/>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98"/>
              <a:gd name="T26" fmla="*/ 147 w 147"/>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98">
                <a:moveTo>
                  <a:pt x="0" y="73"/>
                </a:moveTo>
                <a:lnTo>
                  <a:pt x="61" y="41"/>
                </a:lnTo>
                <a:lnTo>
                  <a:pt x="120" y="0"/>
                </a:lnTo>
                <a:lnTo>
                  <a:pt x="130" y="2"/>
                </a:lnTo>
                <a:lnTo>
                  <a:pt x="147" y="4"/>
                </a:lnTo>
                <a:lnTo>
                  <a:pt x="90" y="55"/>
                </a:lnTo>
                <a:lnTo>
                  <a:pt x="18" y="98"/>
                </a:lnTo>
                <a:lnTo>
                  <a:pt x="0" y="73"/>
                </a:lnTo>
                <a:close/>
              </a:path>
            </a:pathLst>
          </a:custGeom>
          <a:solidFill>
            <a:srgbClr val="003366"/>
          </a:solidFill>
          <a:ln w="19050">
            <a:solidFill>
              <a:srgbClr val="003366"/>
            </a:solidFill>
            <a:round/>
            <a:headEnd/>
            <a:tailEnd/>
          </a:ln>
        </p:spPr>
        <p:txBody>
          <a:bodyPr/>
          <a:lstStyle/>
          <a:p>
            <a:pPr>
              <a:defRPr/>
            </a:pPr>
            <a:endParaRPr lang="en-US">
              <a:solidFill>
                <a:srgbClr val="000000"/>
              </a:solidFill>
              <a:latin typeface="+mn-lt"/>
            </a:endParaRPr>
          </a:p>
        </p:txBody>
      </p:sp>
      <p:cxnSp>
        <p:nvCxnSpPr>
          <p:cNvPr id="117" name="Straight Connector 11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 name="Freeform 14"/>
          <p:cNvSpPr>
            <a:spLocks/>
          </p:cNvSpPr>
          <p:nvPr/>
        </p:nvSpPr>
        <p:spPr bwMode="auto">
          <a:xfrm>
            <a:off x="6777577" y="1833982"/>
            <a:ext cx="481012" cy="817562"/>
          </a:xfrm>
          <a:custGeom>
            <a:avLst/>
            <a:gdLst/>
            <a:ahLst/>
            <a:cxnLst>
              <a:cxn ang="0">
                <a:pos x="71" y="16"/>
              </a:cxn>
              <a:cxn ang="0">
                <a:pos x="26" y="110"/>
              </a:cxn>
              <a:cxn ang="0">
                <a:pos x="48" y="146"/>
              </a:cxn>
              <a:cxn ang="0">
                <a:pos x="26" y="189"/>
              </a:cxn>
              <a:cxn ang="0">
                <a:pos x="39" y="204"/>
              </a:cxn>
              <a:cxn ang="0">
                <a:pos x="30" y="233"/>
              </a:cxn>
              <a:cxn ang="0">
                <a:pos x="30" y="281"/>
              </a:cxn>
              <a:cxn ang="0">
                <a:pos x="0" y="298"/>
              </a:cxn>
              <a:cxn ang="0">
                <a:pos x="12" y="313"/>
              </a:cxn>
              <a:cxn ang="0">
                <a:pos x="75" y="493"/>
              </a:cxn>
              <a:cxn ang="0">
                <a:pos x="125" y="515"/>
              </a:cxn>
              <a:cxn ang="0">
                <a:pos x="123" y="478"/>
              </a:cxn>
              <a:cxn ang="0">
                <a:pos x="147" y="449"/>
              </a:cxn>
              <a:cxn ang="0">
                <a:pos x="138" y="419"/>
              </a:cxn>
              <a:cxn ang="0">
                <a:pos x="200" y="382"/>
              </a:cxn>
              <a:cxn ang="0">
                <a:pos x="203" y="332"/>
              </a:cxn>
              <a:cxn ang="0">
                <a:pos x="239" y="329"/>
              </a:cxn>
              <a:cxn ang="0">
                <a:pos x="268" y="290"/>
              </a:cxn>
              <a:cxn ang="0">
                <a:pos x="303" y="265"/>
              </a:cxn>
              <a:cxn ang="0">
                <a:pos x="303" y="233"/>
              </a:cxn>
              <a:cxn ang="0">
                <a:pos x="255" y="223"/>
              </a:cxn>
              <a:cxn ang="0">
                <a:pos x="247" y="188"/>
              </a:cxn>
              <a:cxn ang="0">
                <a:pos x="199" y="183"/>
              </a:cxn>
              <a:cxn ang="0">
                <a:pos x="160" y="30"/>
              </a:cxn>
              <a:cxn ang="0">
                <a:pos x="143" y="0"/>
              </a:cxn>
              <a:cxn ang="0">
                <a:pos x="95" y="12"/>
              </a:cxn>
              <a:cxn ang="0">
                <a:pos x="87" y="27"/>
              </a:cxn>
              <a:cxn ang="0">
                <a:pos x="71" y="16"/>
              </a:cxn>
            </a:cxnLst>
            <a:rect l="0" t="0" r="r" b="b"/>
            <a:pathLst>
              <a:path w="303" h="515">
                <a:moveTo>
                  <a:pt x="71" y="16"/>
                </a:moveTo>
                <a:lnTo>
                  <a:pt x="26" y="110"/>
                </a:lnTo>
                <a:lnTo>
                  <a:pt x="48" y="146"/>
                </a:lnTo>
                <a:lnTo>
                  <a:pt x="26" y="189"/>
                </a:lnTo>
                <a:lnTo>
                  <a:pt x="39" y="204"/>
                </a:lnTo>
                <a:lnTo>
                  <a:pt x="30" y="233"/>
                </a:lnTo>
                <a:lnTo>
                  <a:pt x="30" y="281"/>
                </a:lnTo>
                <a:lnTo>
                  <a:pt x="0" y="298"/>
                </a:lnTo>
                <a:lnTo>
                  <a:pt x="12" y="313"/>
                </a:lnTo>
                <a:lnTo>
                  <a:pt x="75" y="493"/>
                </a:lnTo>
                <a:lnTo>
                  <a:pt x="125" y="515"/>
                </a:lnTo>
                <a:lnTo>
                  <a:pt x="123" y="478"/>
                </a:lnTo>
                <a:lnTo>
                  <a:pt x="147" y="449"/>
                </a:lnTo>
                <a:lnTo>
                  <a:pt x="138" y="419"/>
                </a:lnTo>
                <a:lnTo>
                  <a:pt x="200" y="382"/>
                </a:lnTo>
                <a:lnTo>
                  <a:pt x="203" y="332"/>
                </a:lnTo>
                <a:lnTo>
                  <a:pt x="239" y="329"/>
                </a:lnTo>
                <a:lnTo>
                  <a:pt x="268" y="290"/>
                </a:lnTo>
                <a:lnTo>
                  <a:pt x="303" y="265"/>
                </a:lnTo>
                <a:lnTo>
                  <a:pt x="303" y="233"/>
                </a:lnTo>
                <a:lnTo>
                  <a:pt x="255" y="223"/>
                </a:lnTo>
                <a:lnTo>
                  <a:pt x="247" y="188"/>
                </a:lnTo>
                <a:lnTo>
                  <a:pt x="199" y="183"/>
                </a:lnTo>
                <a:lnTo>
                  <a:pt x="160" y="30"/>
                </a:lnTo>
                <a:lnTo>
                  <a:pt x="143" y="0"/>
                </a:lnTo>
                <a:lnTo>
                  <a:pt x="95" y="12"/>
                </a:lnTo>
                <a:lnTo>
                  <a:pt x="87" y="27"/>
                </a:lnTo>
                <a:lnTo>
                  <a:pt x="71" y="16"/>
                </a:lnTo>
                <a:close/>
              </a:path>
            </a:pathLst>
          </a:custGeom>
          <a:solidFill>
            <a:srgbClr val="FFC000"/>
          </a:solidFill>
          <a:ln w="19050">
            <a:solidFill>
              <a:srgbClr val="FFC000"/>
            </a:solidFill>
            <a:prstDash val="solid"/>
            <a:round/>
            <a:headEnd/>
            <a:tailEnd/>
          </a:ln>
        </p:spPr>
        <p:txBody>
          <a:bodyPr/>
          <a:lstStyle/>
          <a:p>
            <a:pPr>
              <a:defRPr/>
            </a:pPr>
            <a:endParaRPr lang="en-US">
              <a:solidFill>
                <a:srgbClr val="000000"/>
              </a:solidFill>
              <a:latin typeface="+mn-lt"/>
            </a:endParaRPr>
          </a:p>
        </p:txBody>
      </p:sp>
      <p:cxnSp>
        <p:nvCxnSpPr>
          <p:cNvPr id="118" name="Straight Connector 11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3" name="Freeform 58"/>
          <p:cNvSpPr>
            <a:spLocks/>
          </p:cNvSpPr>
          <p:nvPr/>
        </p:nvSpPr>
        <p:spPr bwMode="auto">
          <a:xfrm>
            <a:off x="6569614" y="2386432"/>
            <a:ext cx="212725" cy="439737"/>
          </a:xfrm>
          <a:custGeom>
            <a:avLst/>
            <a:gdLst>
              <a:gd name="T0" fmla="*/ 0 w 134"/>
              <a:gd name="T1" fmla="*/ 2147483647 h 277"/>
              <a:gd name="T2" fmla="*/ 2147483647 w 134"/>
              <a:gd name="T3" fmla="*/ 0 h 277"/>
              <a:gd name="T4" fmla="*/ 2147483647 w 134"/>
              <a:gd name="T5" fmla="*/ 2147483647 h 277"/>
              <a:gd name="T6" fmla="*/ 2147483647 w 134"/>
              <a:gd name="T7" fmla="*/ 2147483647 h 277"/>
              <a:gd name="T8" fmla="*/ 2147483647 w 134"/>
              <a:gd name="T9" fmla="*/ 2147483647 h 277"/>
              <a:gd name="T10" fmla="*/ 2147483647 w 134"/>
              <a:gd name="T11" fmla="*/ 2147483647 h 277"/>
              <a:gd name="T12" fmla="*/ 2147483647 w 134"/>
              <a:gd name="T13" fmla="*/ 2147483647 h 277"/>
              <a:gd name="T14" fmla="*/ 2147483647 w 134"/>
              <a:gd name="T15" fmla="*/ 2147483647 h 277"/>
              <a:gd name="T16" fmla="*/ 2147483647 w 134"/>
              <a:gd name="T17" fmla="*/ 2147483647 h 277"/>
              <a:gd name="T18" fmla="*/ 0 w 134"/>
              <a:gd name="T19" fmla="*/ 2147483647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277"/>
              <a:gd name="T32" fmla="*/ 134 w 134"/>
              <a:gd name="T33" fmla="*/ 277 h 2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277">
                <a:moveTo>
                  <a:pt x="0" y="29"/>
                </a:moveTo>
                <a:lnTo>
                  <a:pt x="98" y="0"/>
                </a:lnTo>
                <a:lnTo>
                  <a:pt x="134" y="76"/>
                </a:lnTo>
                <a:lnTo>
                  <a:pt x="115" y="95"/>
                </a:lnTo>
                <a:lnTo>
                  <a:pt x="122" y="262"/>
                </a:lnTo>
                <a:lnTo>
                  <a:pt x="66" y="277"/>
                </a:lnTo>
                <a:lnTo>
                  <a:pt x="39" y="207"/>
                </a:lnTo>
                <a:lnTo>
                  <a:pt x="37" y="126"/>
                </a:lnTo>
                <a:lnTo>
                  <a:pt x="13" y="101"/>
                </a:lnTo>
                <a:lnTo>
                  <a:pt x="0" y="29"/>
                </a:lnTo>
                <a:close/>
              </a:path>
            </a:pathLst>
          </a:custGeom>
          <a:solidFill>
            <a:srgbClr val="FFC000"/>
          </a:solidFill>
          <a:ln w="19050">
            <a:solidFill>
              <a:srgbClr val="FFC000"/>
            </a:solidFill>
            <a:round/>
            <a:headEnd/>
            <a:tailEnd/>
          </a:ln>
        </p:spPr>
        <p:txBody>
          <a:bodyPr/>
          <a:lstStyle/>
          <a:p>
            <a:pPr>
              <a:defRPr/>
            </a:pPr>
            <a:endParaRPr lang="en-US">
              <a:solidFill>
                <a:srgbClr val="000000"/>
              </a:solidFill>
              <a:latin typeface="+mn-lt"/>
            </a:endParaRPr>
          </a:p>
        </p:txBody>
      </p:sp>
      <p:cxnSp>
        <p:nvCxnSpPr>
          <p:cNvPr id="119" name="Straight Connector 11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4" name="Freeform 59"/>
          <p:cNvSpPr>
            <a:spLocks/>
          </p:cNvSpPr>
          <p:nvPr/>
        </p:nvSpPr>
        <p:spPr bwMode="auto">
          <a:xfrm>
            <a:off x="6672802" y="2727744"/>
            <a:ext cx="452437" cy="230188"/>
          </a:xfrm>
          <a:custGeom>
            <a:avLst/>
            <a:gdLst>
              <a:gd name="T0" fmla="*/ 0 w 285"/>
              <a:gd name="T1" fmla="*/ 2147483647 h 145"/>
              <a:gd name="T2" fmla="*/ 2147483647 w 285"/>
              <a:gd name="T3" fmla="*/ 2147483647 h 145"/>
              <a:gd name="T4" fmla="*/ 2147483647 w 285"/>
              <a:gd name="T5" fmla="*/ 2147483647 h 145"/>
              <a:gd name="T6" fmla="*/ 2147483647 w 285"/>
              <a:gd name="T7" fmla="*/ 0 h 145"/>
              <a:gd name="T8" fmla="*/ 2147483647 w 285"/>
              <a:gd name="T9" fmla="*/ 2147483647 h 145"/>
              <a:gd name="T10" fmla="*/ 2147483647 w 285"/>
              <a:gd name="T11" fmla="*/ 2147483647 h 145"/>
              <a:gd name="T12" fmla="*/ 2147483647 w 285"/>
              <a:gd name="T13" fmla="*/ 2147483647 h 145"/>
              <a:gd name="T14" fmla="*/ 2147483647 w 285"/>
              <a:gd name="T15" fmla="*/ 2147483647 h 145"/>
              <a:gd name="T16" fmla="*/ 2147483647 w 285"/>
              <a:gd name="T17" fmla="*/ 2147483647 h 145"/>
              <a:gd name="T18" fmla="*/ 2147483647 w 285"/>
              <a:gd name="T19" fmla="*/ 2147483647 h 145"/>
              <a:gd name="T20" fmla="*/ 2147483647 w 285"/>
              <a:gd name="T21" fmla="*/ 2147483647 h 145"/>
              <a:gd name="T22" fmla="*/ 2147483647 w 285"/>
              <a:gd name="T23" fmla="*/ 2147483647 h 145"/>
              <a:gd name="T24" fmla="*/ 2147483647 w 285"/>
              <a:gd name="T25" fmla="*/ 2147483647 h 145"/>
              <a:gd name="T26" fmla="*/ 2147483647 w 285"/>
              <a:gd name="T27" fmla="*/ 2147483647 h 145"/>
              <a:gd name="T28" fmla="*/ 2147483647 w 285"/>
              <a:gd name="T29" fmla="*/ 2147483647 h 145"/>
              <a:gd name="T30" fmla="*/ 2147483647 w 285"/>
              <a:gd name="T31" fmla="*/ 2147483647 h 145"/>
              <a:gd name="T32" fmla="*/ 2147483647 w 285"/>
              <a:gd name="T33" fmla="*/ 2147483647 h 145"/>
              <a:gd name="T34" fmla="*/ 2147483647 w 285"/>
              <a:gd name="T35" fmla="*/ 2147483647 h 145"/>
              <a:gd name="T36" fmla="*/ 2147483647 w 285"/>
              <a:gd name="T37" fmla="*/ 2147483647 h 145"/>
              <a:gd name="T38" fmla="*/ 0 w 285"/>
              <a:gd name="T39" fmla="*/ 2147483647 h 1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5"/>
              <a:gd name="T61" fmla="*/ 0 h 145"/>
              <a:gd name="T62" fmla="*/ 285 w 285"/>
              <a:gd name="T63" fmla="*/ 145 h 1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5" h="145">
                <a:moveTo>
                  <a:pt x="0" y="58"/>
                </a:moveTo>
                <a:lnTo>
                  <a:pt x="145" y="18"/>
                </a:lnTo>
                <a:lnTo>
                  <a:pt x="163" y="20"/>
                </a:lnTo>
                <a:lnTo>
                  <a:pt x="180" y="0"/>
                </a:lnTo>
                <a:lnTo>
                  <a:pt x="194" y="10"/>
                </a:lnTo>
                <a:lnTo>
                  <a:pt x="177" y="52"/>
                </a:lnTo>
                <a:lnTo>
                  <a:pt x="207" y="49"/>
                </a:lnTo>
                <a:lnTo>
                  <a:pt x="225" y="81"/>
                </a:lnTo>
                <a:lnTo>
                  <a:pt x="245" y="84"/>
                </a:lnTo>
                <a:lnTo>
                  <a:pt x="259" y="79"/>
                </a:lnTo>
                <a:lnTo>
                  <a:pt x="259" y="62"/>
                </a:lnTo>
                <a:lnTo>
                  <a:pt x="235" y="39"/>
                </a:lnTo>
                <a:lnTo>
                  <a:pt x="253" y="37"/>
                </a:lnTo>
                <a:lnTo>
                  <a:pt x="285" y="86"/>
                </a:lnTo>
                <a:lnTo>
                  <a:pt x="255" y="115"/>
                </a:lnTo>
                <a:lnTo>
                  <a:pt x="220" y="100"/>
                </a:lnTo>
                <a:lnTo>
                  <a:pt x="199" y="135"/>
                </a:lnTo>
                <a:lnTo>
                  <a:pt x="155" y="100"/>
                </a:lnTo>
                <a:lnTo>
                  <a:pt x="11" y="145"/>
                </a:lnTo>
                <a:lnTo>
                  <a:pt x="0" y="58"/>
                </a:lnTo>
                <a:close/>
              </a:path>
            </a:pathLst>
          </a:custGeom>
          <a:solidFill>
            <a:srgbClr val="FFC000"/>
          </a:solidFill>
          <a:ln w="19050">
            <a:solidFill>
              <a:srgbClr val="FFC000"/>
            </a:solidFill>
            <a:round/>
            <a:headEnd/>
            <a:tailEnd/>
          </a:ln>
        </p:spPr>
        <p:txBody>
          <a:bodyPr/>
          <a:lstStyle/>
          <a:p>
            <a:pPr>
              <a:defRPr/>
            </a:pPr>
            <a:endParaRPr lang="en-US">
              <a:solidFill>
                <a:srgbClr val="000000"/>
              </a:solidFill>
              <a:latin typeface="+mn-lt"/>
            </a:endParaRPr>
          </a:p>
        </p:txBody>
      </p:sp>
      <p:cxnSp>
        <p:nvCxnSpPr>
          <p:cNvPr id="120" name="Straight Connector 11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5" name="Freeform 60"/>
          <p:cNvSpPr>
            <a:spLocks/>
          </p:cNvSpPr>
          <p:nvPr/>
        </p:nvSpPr>
        <p:spPr bwMode="auto">
          <a:xfrm>
            <a:off x="6688677" y="2902369"/>
            <a:ext cx="234950" cy="201613"/>
          </a:xfrm>
          <a:custGeom>
            <a:avLst/>
            <a:gdLst>
              <a:gd name="T0" fmla="*/ 0 w 148"/>
              <a:gd name="T1" fmla="*/ 2147483647 h 127"/>
              <a:gd name="T2" fmla="*/ 2147483647 w 148"/>
              <a:gd name="T3" fmla="*/ 0 h 127"/>
              <a:gd name="T4" fmla="*/ 2147483647 w 148"/>
              <a:gd name="T5" fmla="*/ 2147483647 h 127"/>
              <a:gd name="T6" fmla="*/ 2147483647 w 148"/>
              <a:gd name="T7" fmla="*/ 2147483647 h 127"/>
              <a:gd name="T8" fmla="*/ 2147483647 w 148"/>
              <a:gd name="T9" fmla="*/ 2147483647 h 127"/>
              <a:gd name="T10" fmla="*/ 2147483647 w 148"/>
              <a:gd name="T11" fmla="*/ 2147483647 h 127"/>
              <a:gd name="T12" fmla="*/ 2147483647 w 148"/>
              <a:gd name="T13" fmla="*/ 2147483647 h 127"/>
              <a:gd name="T14" fmla="*/ 0 w 148"/>
              <a:gd name="T15" fmla="*/ 2147483647 h 127"/>
              <a:gd name="T16" fmla="*/ 0 60000 65536"/>
              <a:gd name="T17" fmla="*/ 0 60000 65536"/>
              <a:gd name="T18" fmla="*/ 0 60000 65536"/>
              <a:gd name="T19" fmla="*/ 0 60000 65536"/>
              <a:gd name="T20" fmla="*/ 0 60000 65536"/>
              <a:gd name="T21" fmla="*/ 0 60000 65536"/>
              <a:gd name="T22" fmla="*/ 0 60000 65536"/>
              <a:gd name="T23" fmla="*/ 0 60000 65536"/>
              <a:gd name="T24" fmla="*/ 0 w 148"/>
              <a:gd name="T25" fmla="*/ 0 h 127"/>
              <a:gd name="T26" fmla="*/ 148 w 148"/>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 h="127">
                <a:moveTo>
                  <a:pt x="0" y="32"/>
                </a:moveTo>
                <a:lnTo>
                  <a:pt x="114" y="0"/>
                </a:lnTo>
                <a:lnTo>
                  <a:pt x="148" y="58"/>
                </a:lnTo>
                <a:lnTo>
                  <a:pt x="128" y="83"/>
                </a:lnTo>
                <a:lnTo>
                  <a:pt x="92" y="74"/>
                </a:lnTo>
                <a:lnTo>
                  <a:pt x="36" y="127"/>
                </a:lnTo>
                <a:lnTo>
                  <a:pt x="6" y="99"/>
                </a:lnTo>
                <a:lnTo>
                  <a:pt x="0" y="32"/>
                </a:lnTo>
                <a:close/>
              </a:path>
            </a:pathLst>
          </a:custGeom>
          <a:solidFill>
            <a:srgbClr val="FFC000"/>
          </a:solidFill>
          <a:ln w="9525" algn="ctr">
            <a:solidFill>
              <a:srgbClr val="FFC000"/>
            </a:solidFill>
            <a:round/>
            <a:headEnd/>
            <a:tailEnd/>
          </a:ln>
        </p:spPr>
        <p:txBody>
          <a:bodyPr/>
          <a:lstStyle/>
          <a:p>
            <a:pPr>
              <a:defRPr/>
            </a:pPr>
            <a:endParaRPr lang="en-US">
              <a:solidFill>
                <a:srgbClr val="000000"/>
              </a:solidFill>
              <a:latin typeface="+mn-lt"/>
            </a:endParaRPr>
          </a:p>
        </p:txBody>
      </p:sp>
      <p:cxnSp>
        <p:nvCxnSpPr>
          <p:cNvPr id="121" name="Straight Connector 12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52" name="Freeform 62"/>
          <p:cNvSpPr>
            <a:spLocks/>
          </p:cNvSpPr>
          <p:nvPr/>
        </p:nvSpPr>
        <p:spPr bwMode="auto">
          <a:xfrm>
            <a:off x="6725189" y="2302294"/>
            <a:ext cx="249238" cy="495300"/>
          </a:xfrm>
          <a:custGeom>
            <a:avLst/>
            <a:gdLst/>
            <a:ahLst/>
            <a:cxnLst>
              <a:cxn ang="0">
                <a:pos x="33" y="0"/>
              </a:cxn>
              <a:cxn ang="0">
                <a:pos x="0" y="55"/>
              </a:cxn>
              <a:cxn ang="0">
                <a:pos x="36" y="127"/>
              </a:cxn>
              <a:cxn ang="0">
                <a:pos x="14" y="146"/>
              </a:cxn>
              <a:cxn ang="0">
                <a:pos x="23" y="312"/>
              </a:cxn>
              <a:cxn ang="0">
                <a:pos x="111" y="288"/>
              </a:cxn>
              <a:cxn ang="0">
                <a:pos x="134" y="288"/>
              </a:cxn>
              <a:cxn ang="0">
                <a:pos x="147" y="270"/>
              </a:cxn>
              <a:cxn ang="0">
                <a:pos x="147" y="240"/>
              </a:cxn>
              <a:cxn ang="0">
                <a:pos x="157" y="220"/>
              </a:cxn>
              <a:cxn ang="0">
                <a:pos x="108" y="196"/>
              </a:cxn>
              <a:cxn ang="0">
                <a:pos x="45" y="15"/>
              </a:cxn>
              <a:cxn ang="0">
                <a:pos x="33" y="0"/>
              </a:cxn>
            </a:cxnLst>
            <a:rect l="0" t="0" r="r" b="b"/>
            <a:pathLst>
              <a:path w="157" h="312">
                <a:moveTo>
                  <a:pt x="33" y="0"/>
                </a:moveTo>
                <a:lnTo>
                  <a:pt x="0" y="55"/>
                </a:lnTo>
                <a:lnTo>
                  <a:pt x="36" y="127"/>
                </a:lnTo>
                <a:lnTo>
                  <a:pt x="14" y="146"/>
                </a:lnTo>
                <a:lnTo>
                  <a:pt x="23" y="312"/>
                </a:lnTo>
                <a:lnTo>
                  <a:pt x="111" y="288"/>
                </a:lnTo>
                <a:lnTo>
                  <a:pt x="134" y="288"/>
                </a:lnTo>
                <a:lnTo>
                  <a:pt x="147" y="270"/>
                </a:lnTo>
                <a:lnTo>
                  <a:pt x="147" y="240"/>
                </a:lnTo>
                <a:lnTo>
                  <a:pt x="157" y="220"/>
                </a:lnTo>
                <a:lnTo>
                  <a:pt x="108" y="196"/>
                </a:lnTo>
                <a:lnTo>
                  <a:pt x="45" y="15"/>
                </a:lnTo>
                <a:lnTo>
                  <a:pt x="33" y="0"/>
                </a:lnTo>
                <a:close/>
              </a:path>
            </a:pathLst>
          </a:custGeom>
          <a:solidFill>
            <a:srgbClr val="FFC000"/>
          </a:solidFill>
          <a:ln w="19050">
            <a:solidFill>
              <a:srgbClr val="FFC000"/>
            </a:solidFill>
            <a:prstDash val="solid"/>
            <a:round/>
            <a:headEnd/>
            <a:tailEnd/>
          </a:ln>
        </p:spPr>
        <p:txBody>
          <a:bodyPr/>
          <a:lstStyle/>
          <a:p>
            <a:pPr>
              <a:defRPr/>
            </a:pPr>
            <a:endParaRPr lang="en-US">
              <a:solidFill>
                <a:srgbClr val="000000"/>
              </a:solidFill>
              <a:latin typeface="+mn-lt"/>
            </a:endParaRPr>
          </a:p>
        </p:txBody>
      </p:sp>
      <p:cxnSp>
        <p:nvCxnSpPr>
          <p:cNvPr id="122" name="Straight Connector 12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8" name="Freeform 63"/>
          <p:cNvSpPr>
            <a:spLocks/>
          </p:cNvSpPr>
          <p:nvPr/>
        </p:nvSpPr>
        <p:spPr bwMode="auto">
          <a:xfrm>
            <a:off x="6869652" y="2883319"/>
            <a:ext cx="119062" cy="111125"/>
          </a:xfrm>
          <a:custGeom>
            <a:avLst/>
            <a:gdLst>
              <a:gd name="T0" fmla="*/ 0 w 75"/>
              <a:gd name="T1" fmla="*/ 2147483647 h 70"/>
              <a:gd name="T2" fmla="*/ 2147483647 w 75"/>
              <a:gd name="T3" fmla="*/ 0 h 70"/>
              <a:gd name="T4" fmla="*/ 2147483647 w 75"/>
              <a:gd name="T5" fmla="*/ 2147483647 h 70"/>
              <a:gd name="T6" fmla="*/ 2147483647 w 75"/>
              <a:gd name="T7" fmla="*/ 2147483647 h 70"/>
              <a:gd name="T8" fmla="*/ 2147483647 w 75"/>
              <a:gd name="T9" fmla="*/ 2147483647 h 70"/>
              <a:gd name="T10" fmla="*/ 2147483647 w 75"/>
              <a:gd name="T11" fmla="*/ 2147483647 h 70"/>
              <a:gd name="T12" fmla="*/ 0 w 75"/>
              <a:gd name="T13" fmla="*/ 2147483647 h 70"/>
              <a:gd name="T14" fmla="*/ 0 60000 65536"/>
              <a:gd name="T15" fmla="*/ 0 60000 65536"/>
              <a:gd name="T16" fmla="*/ 0 60000 65536"/>
              <a:gd name="T17" fmla="*/ 0 60000 65536"/>
              <a:gd name="T18" fmla="*/ 0 60000 65536"/>
              <a:gd name="T19" fmla="*/ 0 60000 65536"/>
              <a:gd name="T20" fmla="*/ 0 60000 65536"/>
              <a:gd name="T21" fmla="*/ 0 w 75"/>
              <a:gd name="T22" fmla="*/ 0 h 70"/>
              <a:gd name="T23" fmla="*/ 75 w 7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70">
                <a:moveTo>
                  <a:pt x="0" y="12"/>
                </a:moveTo>
                <a:lnTo>
                  <a:pt x="31" y="0"/>
                </a:lnTo>
                <a:lnTo>
                  <a:pt x="75" y="36"/>
                </a:lnTo>
                <a:lnTo>
                  <a:pt x="66" y="45"/>
                </a:lnTo>
                <a:lnTo>
                  <a:pt x="44" y="45"/>
                </a:lnTo>
                <a:lnTo>
                  <a:pt x="34" y="70"/>
                </a:lnTo>
                <a:lnTo>
                  <a:pt x="0" y="12"/>
                </a:lnTo>
                <a:close/>
              </a:path>
            </a:pathLst>
          </a:custGeom>
          <a:solidFill>
            <a:srgbClr val="FFC000"/>
          </a:solidFill>
          <a:ln w="9525" algn="ctr">
            <a:solidFill>
              <a:srgbClr val="FFC000"/>
            </a:solidFill>
            <a:round/>
            <a:headEnd/>
            <a:tailEnd/>
          </a:ln>
        </p:spPr>
        <p:txBody>
          <a:bodyPr/>
          <a:lstStyle/>
          <a:p>
            <a:pPr>
              <a:defRPr/>
            </a:pPr>
            <a:endParaRPr lang="en-US">
              <a:solidFill>
                <a:srgbClr val="000000"/>
              </a:solidFill>
              <a:latin typeface="+mn-lt"/>
            </a:endParaRPr>
          </a:p>
        </p:txBody>
      </p:sp>
      <p:cxnSp>
        <p:nvCxnSpPr>
          <p:cNvPr id="123" name="Straight Connector 12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3" name="Freeform 48"/>
          <p:cNvSpPr>
            <a:spLocks/>
          </p:cNvSpPr>
          <p:nvPr/>
        </p:nvSpPr>
        <p:spPr bwMode="auto">
          <a:xfrm>
            <a:off x="5472860" y="4501372"/>
            <a:ext cx="685800" cy="793750"/>
          </a:xfrm>
          <a:custGeom>
            <a:avLst/>
            <a:gdLst>
              <a:gd name="T0" fmla="*/ 0 w 432"/>
              <a:gd name="T1" fmla="*/ 2147483647 h 500"/>
              <a:gd name="T2" fmla="*/ 2147483647 w 432"/>
              <a:gd name="T3" fmla="*/ 2147483647 h 500"/>
              <a:gd name="T4" fmla="*/ 2147483647 w 432"/>
              <a:gd name="T5" fmla="*/ 2147483647 h 500"/>
              <a:gd name="T6" fmla="*/ 2147483647 w 432"/>
              <a:gd name="T7" fmla="*/ 0 h 500"/>
              <a:gd name="T8" fmla="*/ 2147483647 w 432"/>
              <a:gd name="T9" fmla="*/ 2147483647 h 500"/>
              <a:gd name="T10" fmla="*/ 2147483647 w 432"/>
              <a:gd name="T11" fmla="*/ 2147483647 h 500"/>
              <a:gd name="T12" fmla="*/ 2147483647 w 432"/>
              <a:gd name="T13" fmla="*/ 2147483647 h 500"/>
              <a:gd name="T14" fmla="*/ 2147483647 w 432"/>
              <a:gd name="T15" fmla="*/ 2147483647 h 500"/>
              <a:gd name="T16" fmla="*/ 2147483647 w 432"/>
              <a:gd name="T17" fmla="*/ 2147483647 h 500"/>
              <a:gd name="T18" fmla="*/ 2147483647 w 432"/>
              <a:gd name="T19" fmla="*/ 2147483647 h 500"/>
              <a:gd name="T20" fmla="*/ 2147483647 w 432"/>
              <a:gd name="T21" fmla="*/ 2147483647 h 500"/>
              <a:gd name="T22" fmla="*/ 2147483647 w 432"/>
              <a:gd name="T23" fmla="*/ 2147483647 h 500"/>
              <a:gd name="T24" fmla="*/ 2147483647 w 432"/>
              <a:gd name="T25" fmla="*/ 2147483647 h 500"/>
              <a:gd name="T26" fmla="*/ 2147483647 w 432"/>
              <a:gd name="T27" fmla="*/ 2147483647 h 500"/>
              <a:gd name="T28" fmla="*/ 2147483647 w 432"/>
              <a:gd name="T29" fmla="*/ 2147483647 h 500"/>
              <a:gd name="T30" fmla="*/ 2147483647 w 432"/>
              <a:gd name="T31" fmla="*/ 2147483647 h 500"/>
              <a:gd name="T32" fmla="*/ 2147483647 w 432"/>
              <a:gd name="T33" fmla="*/ 2147483647 h 500"/>
              <a:gd name="T34" fmla="*/ 2147483647 w 432"/>
              <a:gd name="T35" fmla="*/ 2147483647 h 500"/>
              <a:gd name="T36" fmla="*/ 0 w 432"/>
              <a:gd name="T37" fmla="*/ 2147483647 h 5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2"/>
              <a:gd name="T58" fmla="*/ 0 h 500"/>
              <a:gd name="T59" fmla="*/ 432 w 432"/>
              <a:gd name="T60" fmla="*/ 500 h 5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2" h="500">
                <a:moveTo>
                  <a:pt x="0" y="31"/>
                </a:moveTo>
                <a:lnTo>
                  <a:pt x="4" y="31"/>
                </a:lnTo>
                <a:lnTo>
                  <a:pt x="105" y="10"/>
                </a:lnTo>
                <a:lnTo>
                  <a:pt x="194" y="0"/>
                </a:lnTo>
                <a:lnTo>
                  <a:pt x="181" y="26"/>
                </a:lnTo>
                <a:lnTo>
                  <a:pt x="209" y="26"/>
                </a:lnTo>
                <a:lnTo>
                  <a:pt x="363" y="180"/>
                </a:lnTo>
                <a:lnTo>
                  <a:pt x="423" y="280"/>
                </a:lnTo>
                <a:lnTo>
                  <a:pt x="432" y="347"/>
                </a:lnTo>
                <a:lnTo>
                  <a:pt x="412" y="363"/>
                </a:lnTo>
                <a:lnTo>
                  <a:pt x="423" y="431"/>
                </a:lnTo>
                <a:lnTo>
                  <a:pt x="380" y="434"/>
                </a:lnTo>
                <a:lnTo>
                  <a:pt x="380" y="492"/>
                </a:lnTo>
                <a:lnTo>
                  <a:pt x="346" y="463"/>
                </a:lnTo>
                <a:lnTo>
                  <a:pt x="124" y="500"/>
                </a:lnTo>
                <a:lnTo>
                  <a:pt x="73" y="392"/>
                </a:lnTo>
                <a:lnTo>
                  <a:pt x="109" y="318"/>
                </a:lnTo>
                <a:lnTo>
                  <a:pt x="62" y="281"/>
                </a:lnTo>
                <a:lnTo>
                  <a:pt x="0" y="31"/>
                </a:lnTo>
                <a:close/>
              </a:path>
            </a:pathLst>
          </a:custGeom>
          <a:solidFill>
            <a:schemeClr val="accent6">
              <a:lumMod val="75000"/>
            </a:schemeClr>
          </a:solidFill>
          <a:ln w="19050">
            <a:solidFill>
              <a:schemeClr val="accent6">
                <a:lumMod val="75000"/>
              </a:schemeClr>
            </a:solidFill>
            <a:round/>
            <a:headEnd/>
            <a:tailEnd/>
          </a:ln>
        </p:spPr>
        <p:txBody>
          <a:bodyPr/>
          <a:lstStyle/>
          <a:p>
            <a:pPr>
              <a:defRPr/>
            </a:pPr>
            <a:endParaRPr lang="en-US">
              <a:solidFill>
                <a:srgbClr val="000000"/>
              </a:solidFill>
              <a:latin typeface="+mn-lt"/>
            </a:endParaRPr>
          </a:p>
        </p:txBody>
      </p:sp>
      <p:cxnSp>
        <p:nvCxnSpPr>
          <p:cNvPr id="124" name="Straight Connector 12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39" name="Freeform 49"/>
          <p:cNvSpPr>
            <a:spLocks/>
          </p:cNvSpPr>
          <p:nvPr/>
        </p:nvSpPr>
        <p:spPr bwMode="auto">
          <a:xfrm>
            <a:off x="5760198" y="4395010"/>
            <a:ext cx="627062" cy="552450"/>
          </a:xfrm>
          <a:custGeom>
            <a:avLst/>
            <a:gdLst/>
            <a:ahLst/>
            <a:cxnLst>
              <a:cxn ang="0">
                <a:pos x="15" y="62"/>
              </a:cxn>
              <a:cxn ang="0">
                <a:pos x="46" y="28"/>
              </a:cxn>
              <a:cxn ang="0">
                <a:pos x="165" y="0"/>
              </a:cxn>
              <a:cxn ang="0">
                <a:pos x="201" y="19"/>
              </a:cxn>
              <a:cxn ang="0">
                <a:pos x="277" y="4"/>
              </a:cxn>
              <a:cxn ang="0">
                <a:pos x="339" y="54"/>
              </a:cxn>
              <a:cxn ang="0">
                <a:pos x="395" y="93"/>
              </a:cxn>
              <a:cxn ang="0">
                <a:pos x="364" y="197"/>
              </a:cxn>
              <a:cxn ang="0">
                <a:pos x="316" y="250"/>
              </a:cxn>
              <a:cxn ang="0">
                <a:pos x="264" y="266"/>
              </a:cxn>
              <a:cxn ang="0">
                <a:pos x="274" y="308"/>
              </a:cxn>
              <a:cxn ang="0">
                <a:pos x="242" y="348"/>
              </a:cxn>
              <a:cxn ang="0">
                <a:pos x="182" y="250"/>
              </a:cxn>
              <a:cxn ang="0">
                <a:pos x="26" y="93"/>
              </a:cxn>
              <a:cxn ang="0">
                <a:pos x="0" y="93"/>
              </a:cxn>
              <a:cxn ang="0">
                <a:pos x="15" y="62"/>
              </a:cxn>
            </a:cxnLst>
            <a:rect l="0" t="0" r="r" b="b"/>
            <a:pathLst>
              <a:path w="395" h="348">
                <a:moveTo>
                  <a:pt x="15" y="62"/>
                </a:moveTo>
                <a:lnTo>
                  <a:pt x="46" y="28"/>
                </a:lnTo>
                <a:lnTo>
                  <a:pt x="165" y="0"/>
                </a:lnTo>
                <a:lnTo>
                  <a:pt x="201" y="19"/>
                </a:lnTo>
                <a:lnTo>
                  <a:pt x="277" y="4"/>
                </a:lnTo>
                <a:lnTo>
                  <a:pt x="339" y="54"/>
                </a:lnTo>
                <a:lnTo>
                  <a:pt x="395" y="93"/>
                </a:lnTo>
                <a:lnTo>
                  <a:pt x="364" y="197"/>
                </a:lnTo>
                <a:lnTo>
                  <a:pt x="316" y="250"/>
                </a:lnTo>
                <a:lnTo>
                  <a:pt x="264" y="266"/>
                </a:lnTo>
                <a:lnTo>
                  <a:pt x="274" y="308"/>
                </a:lnTo>
                <a:lnTo>
                  <a:pt x="242" y="348"/>
                </a:lnTo>
                <a:lnTo>
                  <a:pt x="182" y="250"/>
                </a:lnTo>
                <a:lnTo>
                  <a:pt x="26" y="93"/>
                </a:lnTo>
                <a:lnTo>
                  <a:pt x="0" y="93"/>
                </a:lnTo>
                <a:lnTo>
                  <a:pt x="15" y="62"/>
                </a:lnTo>
                <a:close/>
              </a:path>
            </a:pathLst>
          </a:custGeom>
          <a:solidFill>
            <a:schemeClr val="accent6">
              <a:lumMod val="75000"/>
            </a:schemeClr>
          </a:solidFill>
          <a:ln w="19050">
            <a:solidFill>
              <a:schemeClr val="accent6">
                <a:lumMod val="75000"/>
              </a:schemeClr>
            </a:solidFill>
            <a:prstDash val="solid"/>
            <a:round/>
            <a:headEnd/>
            <a:tailEnd/>
          </a:ln>
        </p:spPr>
        <p:txBody>
          <a:bodyPr/>
          <a:lstStyle/>
          <a:p>
            <a:pPr>
              <a:defRPr/>
            </a:pPr>
            <a:endParaRPr lang="en-US">
              <a:solidFill>
                <a:srgbClr val="000000"/>
              </a:solidFill>
              <a:latin typeface="+mn-lt"/>
            </a:endParaRPr>
          </a:p>
        </p:txBody>
      </p:sp>
      <p:cxnSp>
        <p:nvCxnSpPr>
          <p:cNvPr id="125" name="Straight Connector 12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5" name="Freeform 50"/>
          <p:cNvSpPr>
            <a:spLocks/>
          </p:cNvSpPr>
          <p:nvPr/>
        </p:nvSpPr>
        <p:spPr bwMode="auto">
          <a:xfrm>
            <a:off x="5314110" y="5185585"/>
            <a:ext cx="1174750" cy="887412"/>
          </a:xfrm>
          <a:custGeom>
            <a:avLst/>
            <a:gdLst>
              <a:gd name="T0" fmla="*/ 0 w 740"/>
              <a:gd name="T1" fmla="*/ 2147483647 h 559"/>
              <a:gd name="T2" fmla="*/ 2147483647 w 740"/>
              <a:gd name="T3" fmla="*/ 2147483647 h 559"/>
              <a:gd name="T4" fmla="*/ 2147483647 w 740"/>
              <a:gd name="T5" fmla="*/ 2147483647 h 559"/>
              <a:gd name="T6" fmla="*/ 2147483647 w 740"/>
              <a:gd name="T7" fmla="*/ 2147483647 h 559"/>
              <a:gd name="T8" fmla="*/ 2147483647 w 740"/>
              <a:gd name="T9" fmla="*/ 2147483647 h 559"/>
              <a:gd name="T10" fmla="*/ 2147483647 w 740"/>
              <a:gd name="T11" fmla="*/ 2147483647 h 559"/>
              <a:gd name="T12" fmla="*/ 2147483647 w 740"/>
              <a:gd name="T13" fmla="*/ 0 h 559"/>
              <a:gd name="T14" fmla="*/ 2147483647 w 740"/>
              <a:gd name="T15" fmla="*/ 2147483647 h 559"/>
              <a:gd name="T16" fmla="*/ 2147483647 w 740"/>
              <a:gd name="T17" fmla="*/ 2147483647 h 559"/>
              <a:gd name="T18" fmla="*/ 2147483647 w 740"/>
              <a:gd name="T19" fmla="*/ 2147483647 h 559"/>
              <a:gd name="T20" fmla="*/ 2147483647 w 740"/>
              <a:gd name="T21" fmla="*/ 2147483647 h 559"/>
              <a:gd name="T22" fmla="*/ 2147483647 w 740"/>
              <a:gd name="T23" fmla="*/ 2147483647 h 559"/>
              <a:gd name="T24" fmla="*/ 2147483647 w 740"/>
              <a:gd name="T25" fmla="*/ 2147483647 h 559"/>
              <a:gd name="T26" fmla="*/ 2147483647 w 740"/>
              <a:gd name="T27" fmla="*/ 2147483647 h 559"/>
              <a:gd name="T28" fmla="*/ 2147483647 w 740"/>
              <a:gd name="T29" fmla="*/ 2147483647 h 559"/>
              <a:gd name="T30" fmla="*/ 2147483647 w 740"/>
              <a:gd name="T31" fmla="*/ 2147483647 h 559"/>
              <a:gd name="T32" fmla="*/ 2147483647 w 740"/>
              <a:gd name="T33" fmla="*/ 2147483647 h 559"/>
              <a:gd name="T34" fmla="*/ 2147483647 w 740"/>
              <a:gd name="T35" fmla="*/ 2147483647 h 559"/>
              <a:gd name="T36" fmla="*/ 2147483647 w 740"/>
              <a:gd name="T37" fmla="*/ 2147483647 h 559"/>
              <a:gd name="T38" fmla="*/ 2147483647 w 740"/>
              <a:gd name="T39" fmla="*/ 2147483647 h 559"/>
              <a:gd name="T40" fmla="*/ 2147483647 w 740"/>
              <a:gd name="T41" fmla="*/ 2147483647 h 559"/>
              <a:gd name="T42" fmla="*/ 2147483647 w 740"/>
              <a:gd name="T43" fmla="*/ 2147483647 h 559"/>
              <a:gd name="T44" fmla="*/ 2147483647 w 740"/>
              <a:gd name="T45" fmla="*/ 2147483647 h 559"/>
              <a:gd name="T46" fmla="*/ 2147483647 w 740"/>
              <a:gd name="T47" fmla="*/ 2147483647 h 559"/>
              <a:gd name="T48" fmla="*/ 2147483647 w 740"/>
              <a:gd name="T49" fmla="*/ 2147483647 h 559"/>
              <a:gd name="T50" fmla="*/ 2147483647 w 740"/>
              <a:gd name="T51" fmla="*/ 2147483647 h 559"/>
              <a:gd name="T52" fmla="*/ 2147483647 w 740"/>
              <a:gd name="T53" fmla="*/ 2147483647 h 559"/>
              <a:gd name="T54" fmla="*/ 2147483647 w 740"/>
              <a:gd name="T55" fmla="*/ 2147483647 h 559"/>
              <a:gd name="T56" fmla="*/ 2147483647 w 740"/>
              <a:gd name="T57" fmla="*/ 2147483647 h 559"/>
              <a:gd name="T58" fmla="*/ 2147483647 w 740"/>
              <a:gd name="T59" fmla="*/ 2147483647 h 559"/>
              <a:gd name="T60" fmla="*/ 2147483647 w 740"/>
              <a:gd name="T61" fmla="*/ 2147483647 h 559"/>
              <a:gd name="T62" fmla="*/ 2147483647 w 740"/>
              <a:gd name="T63" fmla="*/ 2147483647 h 559"/>
              <a:gd name="T64" fmla="*/ 2147483647 w 740"/>
              <a:gd name="T65" fmla="*/ 2147483647 h 559"/>
              <a:gd name="T66" fmla="*/ 2147483647 w 740"/>
              <a:gd name="T67" fmla="*/ 2147483647 h 559"/>
              <a:gd name="T68" fmla="*/ 2147483647 w 740"/>
              <a:gd name="T69" fmla="*/ 2147483647 h 559"/>
              <a:gd name="T70" fmla="*/ 2147483647 w 740"/>
              <a:gd name="T71" fmla="*/ 2147483647 h 559"/>
              <a:gd name="T72" fmla="*/ 2147483647 w 740"/>
              <a:gd name="T73" fmla="*/ 2147483647 h 559"/>
              <a:gd name="T74" fmla="*/ 2147483647 w 740"/>
              <a:gd name="T75" fmla="*/ 2147483647 h 559"/>
              <a:gd name="T76" fmla="*/ 2147483647 w 740"/>
              <a:gd name="T77" fmla="*/ 2147483647 h 559"/>
              <a:gd name="T78" fmla="*/ 0 w 740"/>
              <a:gd name="T79" fmla="*/ 2147483647 h 5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0"/>
              <a:gd name="T121" fmla="*/ 0 h 559"/>
              <a:gd name="T122" fmla="*/ 740 w 740"/>
              <a:gd name="T123" fmla="*/ 559 h 5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0" h="559">
                <a:moveTo>
                  <a:pt x="0" y="54"/>
                </a:moveTo>
                <a:lnTo>
                  <a:pt x="204" y="32"/>
                </a:lnTo>
                <a:lnTo>
                  <a:pt x="225" y="69"/>
                </a:lnTo>
                <a:lnTo>
                  <a:pt x="443" y="32"/>
                </a:lnTo>
                <a:lnTo>
                  <a:pt x="480" y="62"/>
                </a:lnTo>
                <a:lnTo>
                  <a:pt x="480" y="4"/>
                </a:lnTo>
                <a:lnTo>
                  <a:pt x="477" y="0"/>
                </a:lnTo>
                <a:lnTo>
                  <a:pt x="521" y="3"/>
                </a:lnTo>
                <a:lnTo>
                  <a:pt x="567" y="89"/>
                </a:lnTo>
                <a:lnTo>
                  <a:pt x="640" y="207"/>
                </a:lnTo>
                <a:lnTo>
                  <a:pt x="676" y="308"/>
                </a:lnTo>
                <a:lnTo>
                  <a:pt x="731" y="379"/>
                </a:lnTo>
                <a:lnTo>
                  <a:pt x="740" y="481"/>
                </a:lnTo>
                <a:lnTo>
                  <a:pt x="722" y="542"/>
                </a:lnTo>
                <a:lnTo>
                  <a:pt x="645" y="559"/>
                </a:lnTo>
                <a:lnTo>
                  <a:pt x="632" y="533"/>
                </a:lnTo>
                <a:lnTo>
                  <a:pt x="577" y="496"/>
                </a:lnTo>
                <a:lnTo>
                  <a:pt x="559" y="457"/>
                </a:lnTo>
                <a:lnTo>
                  <a:pt x="545" y="443"/>
                </a:lnTo>
                <a:lnTo>
                  <a:pt x="536" y="408"/>
                </a:lnTo>
                <a:lnTo>
                  <a:pt x="523" y="417"/>
                </a:lnTo>
                <a:lnTo>
                  <a:pt x="480" y="371"/>
                </a:lnTo>
                <a:lnTo>
                  <a:pt x="490" y="327"/>
                </a:lnTo>
                <a:lnTo>
                  <a:pt x="480" y="303"/>
                </a:lnTo>
                <a:lnTo>
                  <a:pt x="467" y="311"/>
                </a:lnTo>
                <a:lnTo>
                  <a:pt x="469" y="337"/>
                </a:lnTo>
                <a:lnTo>
                  <a:pt x="454" y="303"/>
                </a:lnTo>
                <a:lnTo>
                  <a:pt x="456" y="224"/>
                </a:lnTo>
                <a:lnTo>
                  <a:pt x="428" y="178"/>
                </a:lnTo>
                <a:lnTo>
                  <a:pt x="359" y="139"/>
                </a:lnTo>
                <a:lnTo>
                  <a:pt x="325" y="96"/>
                </a:lnTo>
                <a:lnTo>
                  <a:pt x="286" y="91"/>
                </a:lnTo>
                <a:lnTo>
                  <a:pt x="270" y="118"/>
                </a:lnTo>
                <a:lnTo>
                  <a:pt x="212" y="138"/>
                </a:lnTo>
                <a:lnTo>
                  <a:pt x="179" y="118"/>
                </a:lnTo>
                <a:lnTo>
                  <a:pt x="162" y="89"/>
                </a:lnTo>
                <a:lnTo>
                  <a:pt x="54" y="115"/>
                </a:lnTo>
                <a:lnTo>
                  <a:pt x="31" y="94"/>
                </a:lnTo>
                <a:lnTo>
                  <a:pt x="6" y="117"/>
                </a:lnTo>
                <a:lnTo>
                  <a:pt x="0" y="54"/>
                </a:lnTo>
                <a:close/>
              </a:path>
            </a:pathLst>
          </a:cu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a:lstStyle/>
          <a:p>
            <a:pPr eaLnBrk="0" hangingPunct="0">
              <a:lnSpc>
                <a:spcPct val="80000"/>
              </a:lnSpc>
              <a:defRPr/>
            </a:pPr>
            <a:endParaRPr lang="en-US">
              <a:solidFill>
                <a:srgbClr val="000000"/>
              </a:solidFill>
              <a:latin typeface="+mn-lt"/>
            </a:endParaRPr>
          </a:p>
        </p:txBody>
      </p:sp>
      <p:cxnSp>
        <p:nvCxnSpPr>
          <p:cNvPr id="126" name="Straight Connector 12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6" name="Freeform 51"/>
          <p:cNvSpPr>
            <a:spLocks/>
          </p:cNvSpPr>
          <p:nvPr/>
        </p:nvSpPr>
        <p:spPr bwMode="auto">
          <a:xfrm>
            <a:off x="5637960" y="4014010"/>
            <a:ext cx="1079500" cy="528637"/>
          </a:xfrm>
          <a:custGeom>
            <a:avLst/>
            <a:gdLst>
              <a:gd name="T0" fmla="*/ 2147483647 w 680"/>
              <a:gd name="T1" fmla="*/ 2147483647 h 333"/>
              <a:gd name="T2" fmla="*/ 0 w 680"/>
              <a:gd name="T3" fmla="*/ 2147483647 h 333"/>
              <a:gd name="T4" fmla="*/ 2147483647 w 680"/>
              <a:gd name="T5" fmla="*/ 2147483647 h 333"/>
              <a:gd name="T6" fmla="*/ 2147483647 w 680"/>
              <a:gd name="T7" fmla="*/ 2147483647 h 333"/>
              <a:gd name="T8" fmla="*/ 2147483647 w 680"/>
              <a:gd name="T9" fmla="*/ 2147483647 h 333"/>
              <a:gd name="T10" fmla="*/ 2147483647 w 680"/>
              <a:gd name="T11" fmla="*/ 2147483647 h 333"/>
              <a:gd name="T12" fmla="*/ 2147483647 w 680"/>
              <a:gd name="T13" fmla="*/ 2147483647 h 333"/>
              <a:gd name="T14" fmla="*/ 2147483647 w 680"/>
              <a:gd name="T15" fmla="*/ 2147483647 h 333"/>
              <a:gd name="T16" fmla="*/ 2147483647 w 680"/>
              <a:gd name="T17" fmla="*/ 2147483647 h 333"/>
              <a:gd name="T18" fmla="*/ 2147483647 w 680"/>
              <a:gd name="T19" fmla="*/ 2147483647 h 333"/>
              <a:gd name="T20" fmla="*/ 2147483647 w 680"/>
              <a:gd name="T21" fmla="*/ 2147483647 h 333"/>
              <a:gd name="T22" fmla="*/ 2147483647 w 680"/>
              <a:gd name="T23" fmla="*/ 2147483647 h 333"/>
              <a:gd name="T24" fmla="*/ 2147483647 w 680"/>
              <a:gd name="T25" fmla="*/ 2147483647 h 333"/>
              <a:gd name="T26" fmla="*/ 2147483647 w 680"/>
              <a:gd name="T27" fmla="*/ 2147483647 h 333"/>
              <a:gd name="T28" fmla="*/ 2147483647 w 680"/>
              <a:gd name="T29" fmla="*/ 2147483647 h 333"/>
              <a:gd name="T30" fmla="*/ 2147483647 w 680"/>
              <a:gd name="T31" fmla="*/ 2147483647 h 333"/>
              <a:gd name="T32" fmla="*/ 2147483647 w 680"/>
              <a:gd name="T33" fmla="*/ 2147483647 h 333"/>
              <a:gd name="T34" fmla="*/ 2147483647 w 680"/>
              <a:gd name="T35" fmla="*/ 2147483647 h 333"/>
              <a:gd name="T36" fmla="*/ 2147483647 w 680"/>
              <a:gd name="T37" fmla="*/ 2147483647 h 333"/>
              <a:gd name="T38" fmla="*/ 2147483647 w 680"/>
              <a:gd name="T39" fmla="*/ 2147483647 h 333"/>
              <a:gd name="T40" fmla="*/ 2147483647 w 680"/>
              <a:gd name="T41" fmla="*/ 2147483647 h 333"/>
              <a:gd name="T42" fmla="*/ 2147483647 w 680"/>
              <a:gd name="T43" fmla="*/ 2147483647 h 333"/>
              <a:gd name="T44" fmla="*/ 2147483647 w 680"/>
              <a:gd name="T45" fmla="*/ 2147483647 h 333"/>
              <a:gd name="T46" fmla="*/ 2147483647 w 680"/>
              <a:gd name="T47" fmla="*/ 2147483647 h 333"/>
              <a:gd name="T48" fmla="*/ 2147483647 w 680"/>
              <a:gd name="T49" fmla="*/ 2147483647 h 333"/>
              <a:gd name="T50" fmla="*/ 2147483647 w 680"/>
              <a:gd name="T51" fmla="*/ 2147483647 h 333"/>
              <a:gd name="T52" fmla="*/ 2147483647 w 680"/>
              <a:gd name="T53" fmla="*/ 2147483647 h 333"/>
              <a:gd name="T54" fmla="*/ 2147483647 w 680"/>
              <a:gd name="T55" fmla="*/ 2147483647 h 333"/>
              <a:gd name="T56" fmla="*/ 2147483647 w 680"/>
              <a:gd name="T57" fmla="*/ 2147483647 h 333"/>
              <a:gd name="T58" fmla="*/ 2147483647 w 680"/>
              <a:gd name="T59" fmla="*/ 0 h 333"/>
              <a:gd name="T60" fmla="*/ 2147483647 w 680"/>
              <a:gd name="T61" fmla="*/ 2147483647 h 333"/>
              <a:gd name="T62" fmla="*/ 2147483647 w 680"/>
              <a:gd name="T63" fmla="*/ 2147483647 h 333"/>
              <a:gd name="T64" fmla="*/ 2147483647 w 680"/>
              <a:gd name="T65" fmla="*/ 2147483647 h 333"/>
              <a:gd name="T66" fmla="*/ 2147483647 w 680"/>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0"/>
              <a:gd name="T103" fmla="*/ 0 h 333"/>
              <a:gd name="T104" fmla="*/ 680 w 680"/>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0" h="333">
                <a:moveTo>
                  <a:pt x="23" y="246"/>
                </a:moveTo>
                <a:lnTo>
                  <a:pt x="0" y="317"/>
                </a:lnTo>
                <a:lnTo>
                  <a:pt x="87" y="307"/>
                </a:lnTo>
                <a:lnTo>
                  <a:pt x="122" y="275"/>
                </a:lnTo>
                <a:lnTo>
                  <a:pt x="242" y="240"/>
                </a:lnTo>
                <a:lnTo>
                  <a:pt x="275" y="259"/>
                </a:lnTo>
                <a:lnTo>
                  <a:pt x="354" y="246"/>
                </a:lnTo>
                <a:lnTo>
                  <a:pt x="354" y="251"/>
                </a:lnTo>
                <a:lnTo>
                  <a:pt x="472" y="333"/>
                </a:lnTo>
                <a:lnTo>
                  <a:pt x="541" y="309"/>
                </a:lnTo>
                <a:lnTo>
                  <a:pt x="580" y="217"/>
                </a:lnTo>
                <a:lnTo>
                  <a:pt x="648" y="191"/>
                </a:lnTo>
                <a:lnTo>
                  <a:pt x="680" y="124"/>
                </a:lnTo>
                <a:lnTo>
                  <a:pt x="678" y="42"/>
                </a:lnTo>
                <a:lnTo>
                  <a:pt x="670" y="109"/>
                </a:lnTo>
                <a:lnTo>
                  <a:pt x="632" y="167"/>
                </a:lnTo>
                <a:lnTo>
                  <a:pt x="618" y="162"/>
                </a:lnTo>
                <a:lnTo>
                  <a:pt x="567" y="179"/>
                </a:lnTo>
                <a:lnTo>
                  <a:pt x="567" y="159"/>
                </a:lnTo>
                <a:lnTo>
                  <a:pt x="618" y="140"/>
                </a:lnTo>
                <a:lnTo>
                  <a:pt x="572" y="134"/>
                </a:lnTo>
                <a:lnTo>
                  <a:pt x="624" y="116"/>
                </a:lnTo>
                <a:lnTo>
                  <a:pt x="644" y="126"/>
                </a:lnTo>
                <a:lnTo>
                  <a:pt x="654" y="61"/>
                </a:lnTo>
                <a:lnTo>
                  <a:pt x="641" y="47"/>
                </a:lnTo>
                <a:lnTo>
                  <a:pt x="579" y="72"/>
                </a:lnTo>
                <a:lnTo>
                  <a:pt x="580" y="34"/>
                </a:lnTo>
                <a:lnTo>
                  <a:pt x="606" y="44"/>
                </a:lnTo>
                <a:lnTo>
                  <a:pt x="641" y="15"/>
                </a:lnTo>
                <a:lnTo>
                  <a:pt x="622" y="0"/>
                </a:lnTo>
                <a:lnTo>
                  <a:pt x="419" y="52"/>
                </a:lnTo>
                <a:lnTo>
                  <a:pt x="170" y="108"/>
                </a:lnTo>
                <a:lnTo>
                  <a:pt x="56" y="244"/>
                </a:lnTo>
                <a:lnTo>
                  <a:pt x="23" y="246"/>
                </a:lnTo>
                <a:close/>
              </a:path>
            </a:pathLst>
          </a:custGeom>
          <a:solidFill>
            <a:schemeClr val="accent6">
              <a:lumMod val="75000"/>
            </a:schemeClr>
          </a:solidFill>
          <a:ln w="19050">
            <a:solidFill>
              <a:schemeClr val="accent6">
                <a:lumMod val="75000"/>
              </a:schemeClr>
            </a:solidFill>
            <a:round/>
            <a:headEnd/>
            <a:tailEnd/>
          </a:ln>
        </p:spPr>
        <p:txBody>
          <a:bodyPr/>
          <a:lstStyle/>
          <a:p>
            <a:pPr>
              <a:defRPr/>
            </a:pPr>
            <a:endParaRPr lang="en-US">
              <a:solidFill>
                <a:srgbClr val="000000"/>
              </a:solidFill>
              <a:latin typeface="+mn-lt"/>
            </a:endParaRPr>
          </a:p>
        </p:txBody>
      </p:sp>
      <p:cxnSp>
        <p:nvCxnSpPr>
          <p:cNvPr id="127" name="Straight Connector 12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0" name="Freeform 15"/>
          <p:cNvSpPr>
            <a:spLocks/>
          </p:cNvSpPr>
          <p:nvPr/>
        </p:nvSpPr>
        <p:spPr bwMode="auto">
          <a:xfrm>
            <a:off x="6044360" y="3471085"/>
            <a:ext cx="617538" cy="282575"/>
          </a:xfrm>
          <a:custGeom>
            <a:avLst/>
            <a:gdLst>
              <a:gd name="T0" fmla="*/ 0 w 389"/>
              <a:gd name="T1" fmla="*/ 2147483647 h 178"/>
              <a:gd name="T2" fmla="*/ 2147483647 w 389"/>
              <a:gd name="T3" fmla="*/ 0 h 178"/>
              <a:gd name="T4" fmla="*/ 2147483647 w 389"/>
              <a:gd name="T5" fmla="*/ 2147483647 h 178"/>
              <a:gd name="T6" fmla="*/ 2147483647 w 389"/>
              <a:gd name="T7" fmla="*/ 2147483647 h 178"/>
              <a:gd name="T8" fmla="*/ 2147483647 w 389"/>
              <a:gd name="T9" fmla="*/ 2147483647 h 178"/>
              <a:gd name="T10" fmla="*/ 2147483647 w 389"/>
              <a:gd name="T11" fmla="*/ 2147483647 h 178"/>
              <a:gd name="T12" fmla="*/ 2147483647 w 389"/>
              <a:gd name="T13" fmla="*/ 2147483647 h 178"/>
              <a:gd name="T14" fmla="*/ 2147483647 w 389"/>
              <a:gd name="T15" fmla="*/ 2147483647 h 178"/>
              <a:gd name="T16" fmla="*/ 2147483647 w 389"/>
              <a:gd name="T17" fmla="*/ 2147483647 h 178"/>
              <a:gd name="T18" fmla="*/ 2147483647 w 389"/>
              <a:gd name="T19" fmla="*/ 2147483647 h 178"/>
              <a:gd name="T20" fmla="*/ 2147483647 w 389"/>
              <a:gd name="T21" fmla="*/ 2147483647 h 178"/>
              <a:gd name="T22" fmla="*/ 2147483647 w 389"/>
              <a:gd name="T23" fmla="*/ 2147483647 h 178"/>
              <a:gd name="T24" fmla="*/ 2147483647 w 389"/>
              <a:gd name="T25" fmla="*/ 2147483647 h 178"/>
              <a:gd name="T26" fmla="*/ 2147483647 w 389"/>
              <a:gd name="T27" fmla="*/ 2147483647 h 178"/>
              <a:gd name="T28" fmla="*/ 2147483647 w 389"/>
              <a:gd name="T29" fmla="*/ 2147483647 h 178"/>
              <a:gd name="T30" fmla="*/ 2147483647 w 389"/>
              <a:gd name="T31" fmla="*/ 2147483647 h 178"/>
              <a:gd name="T32" fmla="*/ 0 w 389"/>
              <a:gd name="T33" fmla="*/ 2147483647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9"/>
              <a:gd name="T52" fmla="*/ 0 h 178"/>
              <a:gd name="T53" fmla="*/ 389 w 389"/>
              <a:gd name="T54" fmla="*/ 178 h 1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9" h="178">
                <a:moveTo>
                  <a:pt x="0" y="61"/>
                </a:moveTo>
                <a:lnTo>
                  <a:pt x="290" y="0"/>
                </a:lnTo>
                <a:lnTo>
                  <a:pt x="337" y="122"/>
                </a:lnTo>
                <a:lnTo>
                  <a:pt x="388" y="109"/>
                </a:lnTo>
                <a:lnTo>
                  <a:pt x="389" y="170"/>
                </a:lnTo>
                <a:lnTo>
                  <a:pt x="349" y="178"/>
                </a:lnTo>
                <a:lnTo>
                  <a:pt x="313" y="138"/>
                </a:lnTo>
                <a:lnTo>
                  <a:pt x="290" y="90"/>
                </a:lnTo>
                <a:lnTo>
                  <a:pt x="285" y="23"/>
                </a:lnTo>
                <a:lnTo>
                  <a:pt x="268" y="56"/>
                </a:lnTo>
                <a:lnTo>
                  <a:pt x="288" y="157"/>
                </a:lnTo>
                <a:lnTo>
                  <a:pt x="203" y="172"/>
                </a:lnTo>
                <a:lnTo>
                  <a:pt x="200" y="98"/>
                </a:lnTo>
                <a:lnTo>
                  <a:pt x="148" y="66"/>
                </a:lnTo>
                <a:lnTo>
                  <a:pt x="104" y="58"/>
                </a:lnTo>
                <a:lnTo>
                  <a:pt x="12" y="109"/>
                </a:lnTo>
                <a:lnTo>
                  <a:pt x="0" y="61"/>
                </a:lnTo>
                <a:close/>
              </a:path>
            </a:pathLst>
          </a:custGeom>
          <a:solidFill>
            <a:schemeClr val="accent6">
              <a:lumMod val="75000"/>
            </a:schemeClr>
          </a:solidFill>
          <a:ln w="19050">
            <a:solidFill>
              <a:schemeClr val="accent6">
                <a:lumMod val="75000"/>
              </a:schemeClr>
            </a:solidFill>
            <a:round/>
            <a:headEnd/>
            <a:tailEnd/>
          </a:ln>
        </p:spPr>
        <p:txBody>
          <a:bodyPr/>
          <a:lstStyle/>
          <a:p>
            <a:pPr>
              <a:defRPr/>
            </a:pPr>
            <a:endParaRPr lang="en-US">
              <a:solidFill>
                <a:srgbClr val="000000"/>
              </a:solidFill>
              <a:latin typeface="+mn-lt"/>
            </a:endParaRPr>
          </a:p>
        </p:txBody>
      </p:sp>
      <p:cxnSp>
        <p:nvCxnSpPr>
          <p:cNvPr id="128" name="Straight Connector 12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7" name="Freeform 52"/>
          <p:cNvSpPr>
            <a:spLocks/>
          </p:cNvSpPr>
          <p:nvPr/>
        </p:nvSpPr>
        <p:spPr bwMode="auto">
          <a:xfrm>
            <a:off x="5680823" y="3579035"/>
            <a:ext cx="944562" cy="654050"/>
          </a:xfrm>
          <a:custGeom>
            <a:avLst/>
            <a:gdLst>
              <a:gd name="T0" fmla="*/ 155575 w 595"/>
              <a:gd name="T1" fmla="*/ 458788 h 412"/>
              <a:gd name="T2" fmla="*/ 128587 w 595"/>
              <a:gd name="T3" fmla="*/ 523875 h 412"/>
              <a:gd name="T4" fmla="*/ 88900 w 595"/>
              <a:gd name="T5" fmla="*/ 542925 h 412"/>
              <a:gd name="T6" fmla="*/ 87312 w 595"/>
              <a:gd name="T7" fmla="*/ 585788 h 412"/>
              <a:gd name="T8" fmla="*/ 4762 w 595"/>
              <a:gd name="T9" fmla="*/ 619125 h 412"/>
              <a:gd name="T10" fmla="*/ 0 w 595"/>
              <a:gd name="T11" fmla="*/ 654050 h 412"/>
              <a:gd name="T12" fmla="*/ 223837 w 595"/>
              <a:gd name="T13" fmla="*/ 611188 h 412"/>
              <a:gd name="T14" fmla="*/ 631825 w 595"/>
              <a:gd name="T15" fmla="*/ 517525 h 412"/>
              <a:gd name="T16" fmla="*/ 944562 w 595"/>
              <a:gd name="T17" fmla="*/ 433388 h 412"/>
              <a:gd name="T18" fmla="*/ 944562 w 595"/>
              <a:gd name="T19" fmla="*/ 366712 h 412"/>
              <a:gd name="T20" fmla="*/ 909637 w 595"/>
              <a:gd name="T21" fmla="*/ 346075 h 412"/>
              <a:gd name="T22" fmla="*/ 882650 w 595"/>
              <a:gd name="T23" fmla="*/ 379412 h 412"/>
              <a:gd name="T24" fmla="*/ 866775 w 595"/>
              <a:gd name="T25" fmla="*/ 290513 h 412"/>
              <a:gd name="T26" fmla="*/ 882650 w 595"/>
              <a:gd name="T27" fmla="*/ 211138 h 412"/>
              <a:gd name="T28" fmla="*/ 766762 w 595"/>
              <a:gd name="T29" fmla="*/ 152400 h 412"/>
              <a:gd name="T30" fmla="*/ 685800 w 595"/>
              <a:gd name="T31" fmla="*/ 168275 h 412"/>
              <a:gd name="T32" fmla="*/ 684212 w 595"/>
              <a:gd name="T33" fmla="*/ 44450 h 412"/>
              <a:gd name="T34" fmla="*/ 601662 w 595"/>
              <a:gd name="T35" fmla="*/ 0 h 412"/>
              <a:gd name="T36" fmla="*/ 539750 w 595"/>
              <a:gd name="T37" fmla="*/ 26988 h 412"/>
              <a:gd name="T38" fmla="*/ 498475 w 595"/>
              <a:gd name="T39" fmla="*/ 141288 h 412"/>
              <a:gd name="T40" fmla="*/ 425450 w 595"/>
              <a:gd name="T41" fmla="*/ 187325 h 412"/>
              <a:gd name="T42" fmla="*/ 395287 w 595"/>
              <a:gd name="T43" fmla="*/ 368300 h 412"/>
              <a:gd name="T44" fmla="*/ 276225 w 595"/>
              <a:gd name="T45" fmla="*/ 458788 h 412"/>
              <a:gd name="T46" fmla="*/ 180975 w 595"/>
              <a:gd name="T47" fmla="*/ 493713 h 412"/>
              <a:gd name="T48" fmla="*/ 155575 w 595"/>
              <a:gd name="T49" fmla="*/ 458788 h 4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5"/>
              <a:gd name="T76" fmla="*/ 0 h 412"/>
              <a:gd name="T77" fmla="*/ 595 w 595"/>
              <a:gd name="T78" fmla="*/ 412 h 4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5" h="412">
                <a:moveTo>
                  <a:pt x="98" y="289"/>
                </a:moveTo>
                <a:lnTo>
                  <a:pt x="81" y="330"/>
                </a:lnTo>
                <a:lnTo>
                  <a:pt x="56" y="342"/>
                </a:lnTo>
                <a:lnTo>
                  <a:pt x="55" y="369"/>
                </a:lnTo>
                <a:lnTo>
                  <a:pt x="3" y="390"/>
                </a:lnTo>
                <a:lnTo>
                  <a:pt x="0" y="412"/>
                </a:lnTo>
                <a:lnTo>
                  <a:pt x="141" y="385"/>
                </a:lnTo>
                <a:lnTo>
                  <a:pt x="398" y="326"/>
                </a:lnTo>
                <a:lnTo>
                  <a:pt x="595" y="273"/>
                </a:lnTo>
                <a:lnTo>
                  <a:pt x="595" y="231"/>
                </a:lnTo>
                <a:lnTo>
                  <a:pt x="573" y="218"/>
                </a:lnTo>
                <a:lnTo>
                  <a:pt x="556" y="239"/>
                </a:lnTo>
                <a:lnTo>
                  <a:pt x="546" y="183"/>
                </a:lnTo>
                <a:lnTo>
                  <a:pt x="556" y="133"/>
                </a:lnTo>
                <a:lnTo>
                  <a:pt x="483" y="96"/>
                </a:lnTo>
                <a:lnTo>
                  <a:pt x="432" y="106"/>
                </a:lnTo>
                <a:lnTo>
                  <a:pt x="431" y="28"/>
                </a:lnTo>
                <a:lnTo>
                  <a:pt x="379" y="0"/>
                </a:lnTo>
                <a:lnTo>
                  <a:pt x="340" y="17"/>
                </a:lnTo>
                <a:lnTo>
                  <a:pt x="314" y="89"/>
                </a:lnTo>
                <a:lnTo>
                  <a:pt x="268" y="118"/>
                </a:lnTo>
                <a:lnTo>
                  <a:pt x="249" y="232"/>
                </a:lnTo>
                <a:lnTo>
                  <a:pt x="174" y="289"/>
                </a:lnTo>
                <a:lnTo>
                  <a:pt x="114" y="311"/>
                </a:lnTo>
                <a:lnTo>
                  <a:pt x="98" y="289"/>
                </a:lnTo>
                <a:close/>
              </a:path>
            </a:pathLst>
          </a:custGeom>
          <a:solidFill>
            <a:schemeClr val="accent6">
              <a:lumMod val="75000"/>
            </a:schemeClr>
          </a:solidFill>
          <a:ln w="9525" algn="ctr">
            <a:solidFill>
              <a:schemeClr val="accent6">
                <a:lumMod val="75000"/>
              </a:schemeClr>
            </a:solidFill>
            <a:round/>
            <a:headEnd/>
            <a:tailEnd/>
          </a:ln>
        </p:spPr>
        <p:txBody>
          <a:bodyPr/>
          <a:lstStyle/>
          <a:p>
            <a:pPr>
              <a:defRPr/>
            </a:pPr>
            <a:endParaRPr lang="en-US">
              <a:solidFill>
                <a:srgbClr val="000000"/>
              </a:solidFill>
              <a:latin typeface="+mn-lt"/>
            </a:endParaRPr>
          </a:p>
        </p:txBody>
      </p:sp>
      <p:cxnSp>
        <p:nvCxnSpPr>
          <p:cNvPr id="129" name="Straight Connector 12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8" name="Freeform 53"/>
          <p:cNvSpPr>
            <a:spLocks/>
          </p:cNvSpPr>
          <p:nvPr/>
        </p:nvSpPr>
        <p:spPr bwMode="auto">
          <a:xfrm>
            <a:off x="5747498" y="3448860"/>
            <a:ext cx="534987" cy="623887"/>
          </a:xfrm>
          <a:custGeom>
            <a:avLst/>
            <a:gdLst>
              <a:gd name="T0" fmla="*/ 2147483647 w 337"/>
              <a:gd name="T1" fmla="*/ 2147483647 h 393"/>
              <a:gd name="T2" fmla="*/ 2147483647 w 337"/>
              <a:gd name="T3" fmla="*/ 2147483647 h 393"/>
              <a:gd name="T4" fmla="*/ 0 w 337"/>
              <a:gd name="T5" fmla="*/ 2147483647 h 393"/>
              <a:gd name="T6" fmla="*/ 2147483647 w 337"/>
              <a:gd name="T7" fmla="*/ 2147483647 h 393"/>
              <a:gd name="T8" fmla="*/ 2147483647 w 337"/>
              <a:gd name="T9" fmla="*/ 2147483647 h 393"/>
              <a:gd name="T10" fmla="*/ 2147483647 w 337"/>
              <a:gd name="T11" fmla="*/ 2147483647 h 393"/>
              <a:gd name="T12" fmla="*/ 2147483647 w 337"/>
              <a:gd name="T13" fmla="*/ 2147483647 h 393"/>
              <a:gd name="T14" fmla="*/ 2147483647 w 337"/>
              <a:gd name="T15" fmla="*/ 2147483647 h 393"/>
              <a:gd name="T16" fmla="*/ 2147483647 w 337"/>
              <a:gd name="T17" fmla="*/ 2147483647 h 393"/>
              <a:gd name="T18" fmla="*/ 2147483647 w 337"/>
              <a:gd name="T19" fmla="*/ 2147483647 h 393"/>
              <a:gd name="T20" fmla="*/ 2147483647 w 337"/>
              <a:gd name="T21" fmla="*/ 2147483647 h 393"/>
              <a:gd name="T22" fmla="*/ 2147483647 w 337"/>
              <a:gd name="T23" fmla="*/ 2147483647 h 393"/>
              <a:gd name="T24" fmla="*/ 2147483647 w 337"/>
              <a:gd name="T25" fmla="*/ 2147483647 h 393"/>
              <a:gd name="T26" fmla="*/ 2147483647 w 337"/>
              <a:gd name="T27" fmla="*/ 2147483647 h 393"/>
              <a:gd name="T28" fmla="*/ 2147483647 w 337"/>
              <a:gd name="T29" fmla="*/ 2147483647 h 393"/>
              <a:gd name="T30" fmla="*/ 2147483647 w 337"/>
              <a:gd name="T31" fmla="*/ 2147483647 h 393"/>
              <a:gd name="T32" fmla="*/ 2147483647 w 337"/>
              <a:gd name="T33" fmla="*/ 0 h 393"/>
              <a:gd name="T34" fmla="*/ 2147483647 w 337"/>
              <a:gd name="T35" fmla="*/ 2147483647 h 393"/>
              <a:gd name="T36" fmla="*/ 2147483647 w 337"/>
              <a:gd name="T37" fmla="*/ 2147483647 h 393"/>
              <a:gd name="T38" fmla="*/ 2147483647 w 337"/>
              <a:gd name="T39" fmla="*/ 2147483647 h 393"/>
              <a:gd name="T40" fmla="*/ 2147483647 w 337"/>
              <a:gd name="T41" fmla="*/ 2147483647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7"/>
              <a:gd name="T64" fmla="*/ 0 h 393"/>
              <a:gd name="T65" fmla="*/ 337 w 337"/>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7" h="393">
                <a:moveTo>
                  <a:pt x="34" y="205"/>
                </a:moveTo>
                <a:lnTo>
                  <a:pt x="8" y="197"/>
                </a:lnTo>
                <a:lnTo>
                  <a:pt x="0" y="260"/>
                </a:lnTo>
                <a:lnTo>
                  <a:pt x="8" y="326"/>
                </a:lnTo>
                <a:lnTo>
                  <a:pt x="57" y="371"/>
                </a:lnTo>
                <a:lnTo>
                  <a:pt x="69" y="393"/>
                </a:lnTo>
                <a:lnTo>
                  <a:pt x="131" y="371"/>
                </a:lnTo>
                <a:lnTo>
                  <a:pt x="204" y="318"/>
                </a:lnTo>
                <a:lnTo>
                  <a:pt x="226" y="202"/>
                </a:lnTo>
                <a:lnTo>
                  <a:pt x="274" y="171"/>
                </a:lnTo>
                <a:lnTo>
                  <a:pt x="299" y="101"/>
                </a:lnTo>
                <a:lnTo>
                  <a:pt x="337" y="82"/>
                </a:lnTo>
                <a:lnTo>
                  <a:pt x="288" y="72"/>
                </a:lnTo>
                <a:lnTo>
                  <a:pt x="203" y="123"/>
                </a:lnTo>
                <a:lnTo>
                  <a:pt x="190" y="73"/>
                </a:lnTo>
                <a:lnTo>
                  <a:pt x="116" y="78"/>
                </a:lnTo>
                <a:lnTo>
                  <a:pt x="99" y="0"/>
                </a:lnTo>
                <a:lnTo>
                  <a:pt x="80" y="20"/>
                </a:lnTo>
                <a:lnTo>
                  <a:pt x="86" y="133"/>
                </a:lnTo>
                <a:lnTo>
                  <a:pt x="53" y="143"/>
                </a:lnTo>
                <a:lnTo>
                  <a:pt x="34" y="205"/>
                </a:lnTo>
                <a:close/>
              </a:path>
            </a:pathLst>
          </a:custGeom>
          <a:solidFill>
            <a:schemeClr val="accent6">
              <a:lumMod val="75000"/>
            </a:schemeClr>
          </a:solidFill>
          <a:ln w="19050">
            <a:solidFill>
              <a:schemeClr val="accent6">
                <a:lumMod val="75000"/>
              </a:schemeClr>
            </a:solidFill>
            <a:round/>
            <a:headEnd/>
            <a:tailEnd/>
          </a:ln>
        </p:spPr>
        <p:txBody>
          <a:bodyPr/>
          <a:lstStyle/>
          <a:p>
            <a:pPr>
              <a:defRPr/>
            </a:pPr>
            <a:endParaRPr lang="en-US">
              <a:solidFill>
                <a:srgbClr val="000000"/>
              </a:solidFill>
              <a:latin typeface="+mn-lt"/>
            </a:endParaRPr>
          </a:p>
        </p:txBody>
      </p:sp>
      <p:cxnSp>
        <p:nvCxnSpPr>
          <p:cNvPr id="130" name="Straight Connector 12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9" name="Freeform 54"/>
          <p:cNvSpPr>
            <a:spLocks/>
          </p:cNvSpPr>
          <p:nvPr/>
        </p:nvSpPr>
        <p:spPr bwMode="auto">
          <a:xfrm>
            <a:off x="6509498" y="3458385"/>
            <a:ext cx="150812" cy="209550"/>
          </a:xfrm>
          <a:custGeom>
            <a:avLst/>
            <a:gdLst>
              <a:gd name="T0" fmla="*/ 0 w 95"/>
              <a:gd name="T1" fmla="*/ 12700 h 132"/>
              <a:gd name="T2" fmla="*/ 31750 w 95"/>
              <a:gd name="T3" fmla="*/ 0 h 132"/>
              <a:gd name="T4" fmla="*/ 100012 w 95"/>
              <a:gd name="T5" fmla="*/ 46037 h 132"/>
              <a:gd name="T6" fmla="*/ 100012 w 95"/>
              <a:gd name="T7" fmla="*/ 92075 h 132"/>
              <a:gd name="T8" fmla="*/ 147637 w 95"/>
              <a:gd name="T9" fmla="*/ 125412 h 132"/>
              <a:gd name="T10" fmla="*/ 150812 w 95"/>
              <a:gd name="T11" fmla="*/ 185737 h 132"/>
              <a:gd name="T12" fmla="*/ 73025 w 95"/>
              <a:gd name="T13" fmla="*/ 209550 h 132"/>
              <a:gd name="T14" fmla="*/ 0 w 95"/>
              <a:gd name="T15" fmla="*/ 12700 h 132"/>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32"/>
              <a:gd name="T26" fmla="*/ 95 w 95"/>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32">
                <a:moveTo>
                  <a:pt x="0" y="8"/>
                </a:moveTo>
                <a:lnTo>
                  <a:pt x="20" y="0"/>
                </a:lnTo>
                <a:lnTo>
                  <a:pt x="63" y="29"/>
                </a:lnTo>
                <a:lnTo>
                  <a:pt x="63" y="58"/>
                </a:lnTo>
                <a:lnTo>
                  <a:pt x="93" y="79"/>
                </a:lnTo>
                <a:lnTo>
                  <a:pt x="95" y="117"/>
                </a:lnTo>
                <a:lnTo>
                  <a:pt x="46" y="132"/>
                </a:lnTo>
                <a:lnTo>
                  <a:pt x="0" y="8"/>
                </a:lnTo>
                <a:close/>
              </a:path>
            </a:pathLst>
          </a:custGeom>
          <a:solidFill>
            <a:schemeClr val="accent6">
              <a:lumMod val="75000"/>
            </a:schemeClr>
          </a:solidFill>
          <a:ln w="9525" algn="ctr">
            <a:solidFill>
              <a:schemeClr val="accent6">
                <a:lumMod val="75000"/>
              </a:schemeClr>
            </a:solidFill>
            <a:round/>
            <a:headEnd/>
            <a:tailEnd/>
          </a:ln>
        </p:spPr>
        <p:txBody>
          <a:bodyPr/>
          <a:lstStyle/>
          <a:p>
            <a:pPr>
              <a:defRPr/>
            </a:pPr>
            <a:endParaRPr lang="en-US">
              <a:solidFill>
                <a:srgbClr val="000000"/>
              </a:solidFill>
              <a:latin typeface="+mn-lt"/>
            </a:endParaRPr>
          </a:p>
        </p:txBody>
      </p:sp>
      <p:cxnSp>
        <p:nvCxnSpPr>
          <p:cNvPr id="131" name="Straight Connector 13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54" name="Freeform 64"/>
          <p:cNvSpPr>
            <a:spLocks/>
          </p:cNvSpPr>
          <p:nvPr/>
        </p:nvSpPr>
        <p:spPr bwMode="auto">
          <a:xfrm>
            <a:off x="6598398" y="3740960"/>
            <a:ext cx="63500" cy="122237"/>
          </a:xfrm>
          <a:custGeom>
            <a:avLst/>
            <a:gdLst/>
            <a:ahLst/>
            <a:cxnLst>
              <a:cxn ang="0">
                <a:pos x="0" y="7"/>
              </a:cxn>
              <a:cxn ang="0">
                <a:pos x="40" y="0"/>
              </a:cxn>
              <a:cxn ang="0">
                <a:pos x="17" y="77"/>
              </a:cxn>
              <a:cxn ang="0">
                <a:pos x="1" y="76"/>
              </a:cxn>
              <a:cxn ang="0">
                <a:pos x="0" y="7"/>
              </a:cxn>
            </a:cxnLst>
            <a:rect l="0" t="0" r="r" b="b"/>
            <a:pathLst>
              <a:path w="40" h="77">
                <a:moveTo>
                  <a:pt x="0" y="7"/>
                </a:moveTo>
                <a:lnTo>
                  <a:pt x="40" y="0"/>
                </a:lnTo>
                <a:lnTo>
                  <a:pt x="17" y="77"/>
                </a:lnTo>
                <a:lnTo>
                  <a:pt x="1" y="76"/>
                </a:lnTo>
                <a:lnTo>
                  <a:pt x="0" y="7"/>
                </a:lnTo>
                <a:close/>
              </a:path>
            </a:pathLst>
          </a:custGeom>
          <a:solidFill>
            <a:schemeClr val="accent6">
              <a:lumMod val="75000"/>
            </a:schemeClr>
          </a:solidFill>
          <a:ln w="19050">
            <a:solidFill>
              <a:schemeClr val="accent6">
                <a:lumMod val="75000"/>
              </a:schemeClr>
            </a:solidFill>
            <a:prstDash val="solid"/>
            <a:round/>
            <a:headEnd/>
            <a:tailEnd/>
          </a:ln>
        </p:spPr>
        <p:txBody>
          <a:bodyPr/>
          <a:lstStyle/>
          <a:p>
            <a:pPr>
              <a:defRPr/>
            </a:pPr>
            <a:endParaRPr lang="en-US">
              <a:solidFill>
                <a:srgbClr val="000000"/>
              </a:solidFill>
              <a:latin typeface="+mn-lt"/>
            </a:endParaRPr>
          </a:p>
        </p:txBody>
      </p:sp>
      <p:cxnSp>
        <p:nvCxnSpPr>
          <p:cNvPr id="132" name="Straight Connector 13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9275" name="Rectangle 6"/>
          <p:cNvSpPr>
            <a:spLocks noChangeArrowheads="1"/>
          </p:cNvSpPr>
          <p:nvPr/>
        </p:nvSpPr>
        <p:spPr bwMode="auto">
          <a:xfrm>
            <a:off x="623888" y="6343650"/>
            <a:ext cx="4495800" cy="276225"/>
          </a:xfrm>
          <a:prstGeom prst="rect">
            <a:avLst/>
          </a:prstGeom>
          <a:noFill/>
          <a:ln w="28575">
            <a:noFill/>
            <a:miter lim="800000"/>
            <a:headEnd/>
            <a:tailEnd/>
          </a:ln>
        </p:spPr>
        <p:txBody>
          <a:bodyPr anchor="ctr">
            <a:spAutoFit/>
          </a:bodyPr>
          <a:lstStyle/>
          <a:p>
            <a:pPr eaLnBrk="0" hangingPunct="0"/>
            <a:r>
              <a:rPr lang="en-US" sz="1200">
                <a:solidFill>
                  <a:srgbClr val="000000"/>
                </a:solidFill>
              </a:rPr>
              <a:t>Source:  Smith Travel Research</a:t>
            </a:r>
            <a:endParaRPr lang="en-US" sz="1200" i="1">
              <a:solidFill>
                <a:srgbClr val="000000"/>
              </a:solidFill>
            </a:endParaRPr>
          </a:p>
        </p:txBody>
      </p:sp>
      <p:cxnSp>
        <p:nvCxnSpPr>
          <p:cNvPr id="133" name="Straight Connector 13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1" name="Freeform 16"/>
          <p:cNvSpPr>
            <a:spLocks/>
          </p:cNvSpPr>
          <p:nvPr/>
        </p:nvSpPr>
        <p:spPr bwMode="auto">
          <a:xfrm>
            <a:off x="1009501" y="1911560"/>
            <a:ext cx="814387" cy="665162"/>
          </a:xfrm>
          <a:custGeom>
            <a:avLst/>
            <a:gdLst>
              <a:gd name="T0" fmla="*/ 2147483647 w 513"/>
              <a:gd name="T1" fmla="*/ 0 h 419"/>
              <a:gd name="T2" fmla="*/ 2147483647 w 513"/>
              <a:gd name="T3" fmla="*/ 2147483647 h 419"/>
              <a:gd name="T4" fmla="*/ 2147483647 w 513"/>
              <a:gd name="T5" fmla="*/ 2147483647 h 419"/>
              <a:gd name="T6" fmla="*/ 2147483647 w 513"/>
              <a:gd name="T7" fmla="*/ 2147483647 h 419"/>
              <a:gd name="T8" fmla="*/ 2147483647 w 513"/>
              <a:gd name="T9" fmla="*/ 2147483647 h 419"/>
              <a:gd name="T10" fmla="*/ 2147483647 w 513"/>
              <a:gd name="T11" fmla="*/ 2147483647 h 419"/>
              <a:gd name="T12" fmla="*/ 2147483647 w 513"/>
              <a:gd name="T13" fmla="*/ 2147483647 h 419"/>
              <a:gd name="T14" fmla="*/ 2147483647 w 513"/>
              <a:gd name="T15" fmla="*/ 2147483647 h 419"/>
              <a:gd name="T16" fmla="*/ 2147483647 w 513"/>
              <a:gd name="T17" fmla="*/ 2147483647 h 419"/>
              <a:gd name="T18" fmla="*/ 2147483647 w 513"/>
              <a:gd name="T19" fmla="*/ 2147483647 h 419"/>
              <a:gd name="T20" fmla="*/ 2147483647 w 513"/>
              <a:gd name="T21" fmla="*/ 2147483647 h 419"/>
              <a:gd name="T22" fmla="*/ 2147483647 w 513"/>
              <a:gd name="T23" fmla="*/ 2147483647 h 419"/>
              <a:gd name="T24" fmla="*/ 2147483647 w 513"/>
              <a:gd name="T25" fmla="*/ 2147483647 h 419"/>
              <a:gd name="T26" fmla="*/ 2147483647 w 513"/>
              <a:gd name="T27" fmla="*/ 2147483647 h 419"/>
              <a:gd name="T28" fmla="*/ 2147483647 w 513"/>
              <a:gd name="T29" fmla="*/ 2147483647 h 419"/>
              <a:gd name="T30" fmla="*/ 2147483647 w 513"/>
              <a:gd name="T31" fmla="*/ 2147483647 h 419"/>
              <a:gd name="T32" fmla="*/ 2147483647 w 513"/>
              <a:gd name="T33" fmla="*/ 2147483647 h 419"/>
              <a:gd name="T34" fmla="*/ 2147483647 w 513"/>
              <a:gd name="T35" fmla="*/ 2147483647 h 419"/>
              <a:gd name="T36" fmla="*/ 2147483647 w 513"/>
              <a:gd name="T37" fmla="*/ 2147483647 h 419"/>
              <a:gd name="T38" fmla="*/ 2147483647 w 513"/>
              <a:gd name="T39" fmla="*/ 2147483647 h 419"/>
              <a:gd name="T40" fmla="*/ 0 w 513"/>
              <a:gd name="T41" fmla="*/ 2147483647 h 419"/>
              <a:gd name="T42" fmla="*/ 2147483647 w 513"/>
              <a:gd name="T43" fmla="*/ 2147483647 h 419"/>
              <a:gd name="T44" fmla="*/ 2147483647 w 513"/>
              <a:gd name="T45" fmla="*/ 2147483647 h 419"/>
              <a:gd name="T46" fmla="*/ 2147483647 w 513"/>
              <a:gd name="T47" fmla="*/ 2147483647 h 419"/>
              <a:gd name="T48" fmla="*/ 2147483647 w 513"/>
              <a:gd name="T49" fmla="*/ 2147483647 h 419"/>
              <a:gd name="T50" fmla="*/ 2147483647 w 513"/>
              <a:gd name="T51" fmla="*/ 2147483647 h 419"/>
              <a:gd name="T52" fmla="*/ 2147483647 w 513"/>
              <a:gd name="T53" fmla="*/ 2147483647 h 419"/>
              <a:gd name="T54" fmla="*/ 2147483647 w 513"/>
              <a:gd name="T55" fmla="*/ 2147483647 h 419"/>
              <a:gd name="T56" fmla="*/ 2147483647 w 513"/>
              <a:gd name="T57" fmla="*/ 2147483647 h 419"/>
              <a:gd name="T58" fmla="*/ 2147483647 w 513"/>
              <a:gd name="T59" fmla="*/ 2147483647 h 419"/>
              <a:gd name="T60" fmla="*/ 2147483647 w 513"/>
              <a:gd name="T61" fmla="*/ 2147483647 h 419"/>
              <a:gd name="T62" fmla="*/ 2147483647 w 513"/>
              <a:gd name="T63" fmla="*/ 2147483647 h 419"/>
              <a:gd name="T64" fmla="*/ 2147483647 w 513"/>
              <a:gd name="T65" fmla="*/ 2147483647 h 419"/>
              <a:gd name="T66" fmla="*/ 2147483647 w 513"/>
              <a:gd name="T67" fmla="*/ 2147483647 h 419"/>
              <a:gd name="T68" fmla="*/ 2147483647 w 513"/>
              <a:gd name="T69" fmla="*/ 2147483647 h 419"/>
              <a:gd name="T70" fmla="*/ 2147483647 w 513"/>
              <a:gd name="T71" fmla="*/ 2147483647 h 419"/>
              <a:gd name="T72" fmla="*/ 2147483647 w 513"/>
              <a:gd name="T73" fmla="*/ 2147483647 h 419"/>
              <a:gd name="T74" fmla="*/ 2147483647 w 513"/>
              <a:gd name="T75" fmla="*/ 0 h 4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3"/>
              <a:gd name="T115" fmla="*/ 0 h 419"/>
              <a:gd name="T116" fmla="*/ 513 w 513"/>
              <a:gd name="T117" fmla="*/ 419 h 4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3" h="419">
                <a:moveTo>
                  <a:pt x="129" y="0"/>
                </a:moveTo>
                <a:lnTo>
                  <a:pt x="235" y="32"/>
                </a:lnTo>
                <a:lnTo>
                  <a:pt x="315" y="53"/>
                </a:lnTo>
                <a:lnTo>
                  <a:pt x="354" y="63"/>
                </a:lnTo>
                <a:lnTo>
                  <a:pt x="395" y="69"/>
                </a:lnTo>
                <a:lnTo>
                  <a:pt x="448" y="81"/>
                </a:lnTo>
                <a:lnTo>
                  <a:pt x="513" y="93"/>
                </a:lnTo>
                <a:lnTo>
                  <a:pt x="471" y="419"/>
                </a:lnTo>
                <a:lnTo>
                  <a:pt x="272" y="373"/>
                </a:lnTo>
                <a:lnTo>
                  <a:pt x="245" y="394"/>
                </a:lnTo>
                <a:lnTo>
                  <a:pt x="209" y="362"/>
                </a:lnTo>
                <a:lnTo>
                  <a:pt x="177" y="394"/>
                </a:lnTo>
                <a:lnTo>
                  <a:pt x="148" y="366"/>
                </a:lnTo>
                <a:lnTo>
                  <a:pt x="66" y="362"/>
                </a:lnTo>
                <a:lnTo>
                  <a:pt x="77" y="309"/>
                </a:lnTo>
                <a:lnTo>
                  <a:pt x="18" y="304"/>
                </a:lnTo>
                <a:lnTo>
                  <a:pt x="13" y="273"/>
                </a:lnTo>
                <a:lnTo>
                  <a:pt x="24" y="241"/>
                </a:lnTo>
                <a:lnTo>
                  <a:pt x="10" y="212"/>
                </a:lnTo>
                <a:lnTo>
                  <a:pt x="11" y="130"/>
                </a:lnTo>
                <a:lnTo>
                  <a:pt x="0" y="68"/>
                </a:lnTo>
                <a:lnTo>
                  <a:pt x="7" y="44"/>
                </a:lnTo>
                <a:lnTo>
                  <a:pt x="33" y="53"/>
                </a:lnTo>
                <a:lnTo>
                  <a:pt x="60" y="90"/>
                </a:lnTo>
                <a:lnTo>
                  <a:pt x="111" y="98"/>
                </a:lnTo>
                <a:lnTo>
                  <a:pt x="124" y="129"/>
                </a:lnTo>
                <a:lnTo>
                  <a:pt x="99" y="129"/>
                </a:lnTo>
                <a:lnTo>
                  <a:pt x="96" y="154"/>
                </a:lnTo>
                <a:lnTo>
                  <a:pt x="111" y="158"/>
                </a:lnTo>
                <a:lnTo>
                  <a:pt x="116" y="183"/>
                </a:lnTo>
                <a:lnTo>
                  <a:pt x="86" y="203"/>
                </a:lnTo>
                <a:lnTo>
                  <a:pt x="86" y="220"/>
                </a:lnTo>
                <a:lnTo>
                  <a:pt x="121" y="220"/>
                </a:lnTo>
                <a:lnTo>
                  <a:pt x="129" y="175"/>
                </a:lnTo>
                <a:lnTo>
                  <a:pt x="155" y="148"/>
                </a:lnTo>
                <a:lnTo>
                  <a:pt x="124" y="77"/>
                </a:lnTo>
                <a:lnTo>
                  <a:pt x="144" y="55"/>
                </a:lnTo>
                <a:lnTo>
                  <a:pt x="129" y="0"/>
                </a:lnTo>
                <a:close/>
              </a:path>
            </a:pathLst>
          </a:custGeom>
          <a:solidFill>
            <a:srgbClr val="838F97"/>
          </a:solidFill>
          <a:ln w="9525" cap="flat" cmpd="sng" algn="ctr">
            <a:solidFill>
              <a:srgbClr val="838F97"/>
            </a:solidFill>
            <a:prstDash val="solid"/>
            <a:round/>
            <a:headEnd type="none" w="med" len="med"/>
            <a:tailEnd type="none" w="med" len="med"/>
          </a:ln>
          <a:effectLst/>
        </p:spPr>
        <p:txBody>
          <a:bodyPr/>
          <a:lstStyle/>
          <a:p>
            <a:pPr eaLnBrk="0" hangingPunct="0">
              <a:lnSpc>
                <a:spcPct val="80000"/>
              </a:lnSpc>
              <a:defRPr/>
            </a:pPr>
            <a:endParaRPr lang="en-US">
              <a:solidFill>
                <a:srgbClr val="000000"/>
              </a:solidFill>
              <a:latin typeface="+mn-lt"/>
            </a:endParaRPr>
          </a:p>
        </p:txBody>
      </p:sp>
      <p:cxnSp>
        <p:nvCxnSpPr>
          <p:cNvPr id="134" name="Straight Connector 13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2" name="Freeform 17"/>
          <p:cNvSpPr>
            <a:spLocks/>
          </p:cNvSpPr>
          <p:nvPr/>
        </p:nvSpPr>
        <p:spPr bwMode="auto">
          <a:xfrm>
            <a:off x="817413" y="2394160"/>
            <a:ext cx="1014413" cy="863600"/>
          </a:xfrm>
          <a:custGeom>
            <a:avLst/>
            <a:gdLst>
              <a:gd name="T0" fmla="*/ 2147483647 w 639"/>
              <a:gd name="T1" fmla="*/ 0 h 544"/>
              <a:gd name="T2" fmla="*/ 2147483647 w 639"/>
              <a:gd name="T3" fmla="*/ 2147483647 h 544"/>
              <a:gd name="T4" fmla="*/ 2147483647 w 639"/>
              <a:gd name="T5" fmla="*/ 2147483647 h 544"/>
              <a:gd name="T6" fmla="*/ 2147483647 w 639"/>
              <a:gd name="T7" fmla="*/ 2147483647 h 544"/>
              <a:gd name="T8" fmla="*/ 2147483647 w 639"/>
              <a:gd name="T9" fmla="*/ 2147483647 h 544"/>
              <a:gd name="T10" fmla="*/ 2147483647 w 639"/>
              <a:gd name="T11" fmla="*/ 2147483647 h 544"/>
              <a:gd name="T12" fmla="*/ 2147483647 w 639"/>
              <a:gd name="T13" fmla="*/ 2147483647 h 544"/>
              <a:gd name="T14" fmla="*/ 2147483647 w 639"/>
              <a:gd name="T15" fmla="*/ 2147483647 h 544"/>
              <a:gd name="T16" fmla="*/ 2147483647 w 639"/>
              <a:gd name="T17" fmla="*/ 2147483647 h 544"/>
              <a:gd name="T18" fmla="*/ 0 w 639"/>
              <a:gd name="T19" fmla="*/ 2147483647 h 544"/>
              <a:gd name="T20" fmla="*/ 0 w 639"/>
              <a:gd name="T21" fmla="*/ 2147483647 h 544"/>
              <a:gd name="T22" fmla="*/ 2147483647 w 639"/>
              <a:gd name="T23" fmla="*/ 2147483647 h 544"/>
              <a:gd name="T24" fmla="*/ 2147483647 w 639"/>
              <a:gd name="T25" fmla="*/ 2147483647 h 544"/>
              <a:gd name="T26" fmla="*/ 2147483647 w 639"/>
              <a:gd name="T27" fmla="*/ 2147483647 h 544"/>
              <a:gd name="T28" fmla="*/ 2147483647 w 639"/>
              <a:gd name="T29" fmla="*/ 2147483647 h 544"/>
              <a:gd name="T30" fmla="*/ 2147483647 w 639"/>
              <a:gd name="T31" fmla="*/ 2147483647 h 544"/>
              <a:gd name="T32" fmla="*/ 2147483647 w 639"/>
              <a:gd name="T33" fmla="*/ 2147483647 h 544"/>
              <a:gd name="T34" fmla="*/ 2147483647 w 639"/>
              <a:gd name="T35" fmla="*/ 2147483647 h 544"/>
              <a:gd name="T36" fmla="*/ 2147483647 w 639"/>
              <a:gd name="T37" fmla="*/ 2147483647 h 544"/>
              <a:gd name="T38" fmla="*/ 2147483647 w 639"/>
              <a:gd name="T39" fmla="*/ 2147483647 h 544"/>
              <a:gd name="T40" fmla="*/ 2147483647 w 639"/>
              <a:gd name="T41" fmla="*/ 2147483647 h 544"/>
              <a:gd name="T42" fmla="*/ 2147483647 w 639"/>
              <a:gd name="T43" fmla="*/ 2147483647 h 544"/>
              <a:gd name="T44" fmla="*/ 2147483647 w 639"/>
              <a:gd name="T45" fmla="*/ 2147483647 h 544"/>
              <a:gd name="T46" fmla="*/ 2147483647 w 639"/>
              <a:gd name="T47" fmla="*/ 2147483647 h 544"/>
              <a:gd name="T48" fmla="*/ 2147483647 w 639"/>
              <a:gd name="T49" fmla="*/ 2147483647 h 544"/>
              <a:gd name="T50" fmla="*/ 2147483647 w 639"/>
              <a:gd name="T51" fmla="*/ 2147483647 h 544"/>
              <a:gd name="T52" fmla="*/ 2147483647 w 639"/>
              <a:gd name="T53" fmla="*/ 0 h 5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9"/>
              <a:gd name="T82" fmla="*/ 0 h 544"/>
              <a:gd name="T83" fmla="*/ 639 w 639"/>
              <a:gd name="T84" fmla="*/ 544 h 5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9" h="544">
                <a:moveTo>
                  <a:pt x="139" y="0"/>
                </a:moveTo>
                <a:lnTo>
                  <a:pt x="121" y="11"/>
                </a:lnTo>
                <a:lnTo>
                  <a:pt x="109" y="59"/>
                </a:lnTo>
                <a:lnTo>
                  <a:pt x="98" y="99"/>
                </a:lnTo>
                <a:lnTo>
                  <a:pt x="89" y="132"/>
                </a:lnTo>
                <a:lnTo>
                  <a:pt x="77" y="167"/>
                </a:lnTo>
                <a:lnTo>
                  <a:pt x="64" y="202"/>
                </a:lnTo>
                <a:lnTo>
                  <a:pt x="47" y="241"/>
                </a:lnTo>
                <a:lnTo>
                  <a:pt x="24" y="286"/>
                </a:lnTo>
                <a:lnTo>
                  <a:pt x="0" y="329"/>
                </a:lnTo>
                <a:lnTo>
                  <a:pt x="0" y="424"/>
                </a:lnTo>
                <a:lnTo>
                  <a:pt x="358" y="506"/>
                </a:lnTo>
                <a:lnTo>
                  <a:pt x="524" y="544"/>
                </a:lnTo>
                <a:lnTo>
                  <a:pt x="559" y="355"/>
                </a:lnTo>
                <a:lnTo>
                  <a:pt x="580" y="339"/>
                </a:lnTo>
                <a:lnTo>
                  <a:pt x="560" y="297"/>
                </a:lnTo>
                <a:lnTo>
                  <a:pt x="570" y="254"/>
                </a:lnTo>
                <a:lnTo>
                  <a:pt x="639" y="181"/>
                </a:lnTo>
                <a:lnTo>
                  <a:pt x="592" y="115"/>
                </a:lnTo>
                <a:lnTo>
                  <a:pt x="393" y="69"/>
                </a:lnTo>
                <a:lnTo>
                  <a:pt x="366" y="88"/>
                </a:lnTo>
                <a:lnTo>
                  <a:pt x="330" y="56"/>
                </a:lnTo>
                <a:lnTo>
                  <a:pt x="298" y="90"/>
                </a:lnTo>
                <a:lnTo>
                  <a:pt x="268" y="56"/>
                </a:lnTo>
                <a:lnTo>
                  <a:pt x="188" y="58"/>
                </a:lnTo>
                <a:lnTo>
                  <a:pt x="198" y="5"/>
                </a:lnTo>
                <a:lnTo>
                  <a:pt x="139" y="0"/>
                </a:lnTo>
                <a:close/>
              </a:path>
            </a:pathLst>
          </a:custGeom>
          <a:solidFill>
            <a:srgbClr val="838F97"/>
          </a:solidFill>
          <a:ln w="9525" cap="flat" cmpd="sng" algn="ctr">
            <a:solidFill>
              <a:srgbClr val="838F97"/>
            </a:solidFill>
            <a:prstDash val="solid"/>
            <a:round/>
            <a:headEnd type="none" w="med" len="med"/>
            <a:tailEnd type="none" w="med" len="med"/>
          </a:ln>
          <a:effectLst/>
        </p:spPr>
        <p:txBody>
          <a:bodyPr/>
          <a:lstStyle/>
          <a:p>
            <a:pPr eaLnBrk="0" hangingPunct="0">
              <a:lnSpc>
                <a:spcPct val="80000"/>
              </a:lnSpc>
              <a:defRPr/>
            </a:pPr>
            <a:endParaRPr lang="en-US">
              <a:solidFill>
                <a:srgbClr val="000000"/>
              </a:solidFill>
              <a:latin typeface="+mn-lt"/>
            </a:endParaRPr>
          </a:p>
        </p:txBody>
      </p:sp>
      <p:cxnSp>
        <p:nvCxnSpPr>
          <p:cNvPr id="135" name="Straight Connector 13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3" name="Freeform 18"/>
          <p:cNvSpPr>
            <a:spLocks/>
          </p:cNvSpPr>
          <p:nvPr/>
        </p:nvSpPr>
        <p:spPr bwMode="auto">
          <a:xfrm>
            <a:off x="734863" y="3062497"/>
            <a:ext cx="1069975" cy="1843088"/>
          </a:xfrm>
          <a:custGeom>
            <a:avLst/>
            <a:gdLst>
              <a:gd name="T0" fmla="*/ 2147483647 w 674"/>
              <a:gd name="T1" fmla="*/ 0 h 1161"/>
              <a:gd name="T2" fmla="*/ 2147483647 w 674"/>
              <a:gd name="T3" fmla="*/ 2147483647 h 1161"/>
              <a:gd name="T4" fmla="*/ 2147483647 w 674"/>
              <a:gd name="T5" fmla="*/ 2147483647 h 1161"/>
              <a:gd name="T6" fmla="*/ 2147483647 w 674"/>
              <a:gd name="T7" fmla="*/ 2147483647 h 1161"/>
              <a:gd name="T8" fmla="*/ 2147483647 w 674"/>
              <a:gd name="T9" fmla="*/ 2147483647 h 1161"/>
              <a:gd name="T10" fmla="*/ 2147483647 w 674"/>
              <a:gd name="T11" fmla="*/ 2147483647 h 1161"/>
              <a:gd name="T12" fmla="*/ 2147483647 w 674"/>
              <a:gd name="T13" fmla="*/ 2147483647 h 1161"/>
              <a:gd name="T14" fmla="*/ 2147483647 w 674"/>
              <a:gd name="T15" fmla="*/ 2147483647 h 1161"/>
              <a:gd name="T16" fmla="*/ 2147483647 w 674"/>
              <a:gd name="T17" fmla="*/ 2147483647 h 1161"/>
              <a:gd name="T18" fmla="*/ 2147483647 w 674"/>
              <a:gd name="T19" fmla="*/ 2147483647 h 1161"/>
              <a:gd name="T20" fmla="*/ 2147483647 w 674"/>
              <a:gd name="T21" fmla="*/ 2147483647 h 1161"/>
              <a:gd name="T22" fmla="*/ 2147483647 w 674"/>
              <a:gd name="T23" fmla="*/ 2147483647 h 1161"/>
              <a:gd name="T24" fmla="*/ 2147483647 w 674"/>
              <a:gd name="T25" fmla="*/ 2147483647 h 1161"/>
              <a:gd name="T26" fmla="*/ 2147483647 w 674"/>
              <a:gd name="T27" fmla="*/ 2147483647 h 1161"/>
              <a:gd name="T28" fmla="*/ 2147483647 w 674"/>
              <a:gd name="T29" fmla="*/ 2147483647 h 1161"/>
              <a:gd name="T30" fmla="*/ 2147483647 w 674"/>
              <a:gd name="T31" fmla="*/ 2147483647 h 1161"/>
              <a:gd name="T32" fmla="*/ 2147483647 w 674"/>
              <a:gd name="T33" fmla="*/ 2147483647 h 1161"/>
              <a:gd name="T34" fmla="*/ 2147483647 w 674"/>
              <a:gd name="T35" fmla="*/ 2147483647 h 1161"/>
              <a:gd name="T36" fmla="*/ 2147483647 w 674"/>
              <a:gd name="T37" fmla="*/ 2147483647 h 1161"/>
              <a:gd name="T38" fmla="*/ 2147483647 w 674"/>
              <a:gd name="T39" fmla="*/ 2147483647 h 1161"/>
              <a:gd name="T40" fmla="*/ 2147483647 w 674"/>
              <a:gd name="T41" fmla="*/ 2147483647 h 1161"/>
              <a:gd name="T42" fmla="*/ 2147483647 w 674"/>
              <a:gd name="T43" fmla="*/ 2147483647 h 1161"/>
              <a:gd name="T44" fmla="*/ 2147483647 w 674"/>
              <a:gd name="T45" fmla="*/ 2147483647 h 1161"/>
              <a:gd name="T46" fmla="*/ 2147483647 w 674"/>
              <a:gd name="T47" fmla="*/ 2147483647 h 1161"/>
              <a:gd name="T48" fmla="*/ 2147483647 w 674"/>
              <a:gd name="T49" fmla="*/ 2147483647 h 1161"/>
              <a:gd name="T50" fmla="*/ 2147483647 w 674"/>
              <a:gd name="T51" fmla="*/ 2147483647 h 1161"/>
              <a:gd name="T52" fmla="*/ 2147483647 w 674"/>
              <a:gd name="T53" fmla="*/ 2147483647 h 1161"/>
              <a:gd name="T54" fmla="*/ 2147483647 w 674"/>
              <a:gd name="T55" fmla="*/ 2147483647 h 1161"/>
              <a:gd name="T56" fmla="*/ 2147483647 w 674"/>
              <a:gd name="T57" fmla="*/ 2147483647 h 1161"/>
              <a:gd name="T58" fmla="*/ 2147483647 w 674"/>
              <a:gd name="T59" fmla="*/ 2147483647 h 1161"/>
              <a:gd name="T60" fmla="*/ 2147483647 w 674"/>
              <a:gd name="T61" fmla="*/ 2147483647 h 1161"/>
              <a:gd name="T62" fmla="*/ 2147483647 w 674"/>
              <a:gd name="T63" fmla="*/ 2147483647 h 1161"/>
              <a:gd name="T64" fmla="*/ 2147483647 w 674"/>
              <a:gd name="T65" fmla="*/ 2147483647 h 1161"/>
              <a:gd name="T66" fmla="*/ 2147483647 w 674"/>
              <a:gd name="T67" fmla="*/ 2147483647 h 1161"/>
              <a:gd name="T68" fmla="*/ 2147483647 w 674"/>
              <a:gd name="T69" fmla="*/ 2147483647 h 1161"/>
              <a:gd name="T70" fmla="*/ 2147483647 w 674"/>
              <a:gd name="T71" fmla="*/ 2147483647 h 1161"/>
              <a:gd name="T72" fmla="*/ 2147483647 w 674"/>
              <a:gd name="T73" fmla="*/ 2147483647 h 1161"/>
              <a:gd name="T74" fmla="*/ 2147483647 w 674"/>
              <a:gd name="T75" fmla="*/ 2147483647 h 1161"/>
              <a:gd name="T76" fmla="*/ 2147483647 w 674"/>
              <a:gd name="T77" fmla="*/ 2147483647 h 1161"/>
              <a:gd name="T78" fmla="*/ 2147483647 w 674"/>
              <a:gd name="T79" fmla="*/ 2147483647 h 1161"/>
              <a:gd name="T80" fmla="*/ 2147483647 w 674"/>
              <a:gd name="T81" fmla="*/ 2147483647 h 1161"/>
              <a:gd name="T82" fmla="*/ 2147483647 w 674"/>
              <a:gd name="T83" fmla="*/ 2147483647 h 1161"/>
              <a:gd name="T84" fmla="*/ 2147483647 w 674"/>
              <a:gd name="T85" fmla="*/ 2147483647 h 1161"/>
              <a:gd name="T86" fmla="*/ 0 w 674"/>
              <a:gd name="T87" fmla="*/ 2147483647 h 1161"/>
              <a:gd name="T88" fmla="*/ 2147483647 w 674"/>
              <a:gd name="T89" fmla="*/ 2147483647 h 1161"/>
              <a:gd name="T90" fmla="*/ 2147483647 w 674"/>
              <a:gd name="T91" fmla="*/ 2147483647 h 1161"/>
              <a:gd name="T92" fmla="*/ 2147483647 w 674"/>
              <a:gd name="T93" fmla="*/ 2147483647 h 1161"/>
              <a:gd name="T94" fmla="*/ 2147483647 w 674"/>
              <a:gd name="T95" fmla="*/ 0 h 11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4"/>
              <a:gd name="T145" fmla="*/ 0 h 1161"/>
              <a:gd name="T146" fmla="*/ 674 w 674"/>
              <a:gd name="T147" fmla="*/ 1161 h 11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4" h="1161">
                <a:moveTo>
                  <a:pt x="52" y="0"/>
                </a:moveTo>
                <a:lnTo>
                  <a:pt x="361" y="69"/>
                </a:lnTo>
                <a:lnTo>
                  <a:pt x="294" y="411"/>
                </a:lnTo>
                <a:lnTo>
                  <a:pt x="642" y="931"/>
                </a:lnTo>
                <a:lnTo>
                  <a:pt x="674" y="997"/>
                </a:lnTo>
                <a:lnTo>
                  <a:pt x="641" y="1029"/>
                </a:lnTo>
                <a:lnTo>
                  <a:pt x="619" y="1087"/>
                </a:lnTo>
                <a:lnTo>
                  <a:pt x="599" y="1121"/>
                </a:lnTo>
                <a:lnTo>
                  <a:pt x="621" y="1151"/>
                </a:lnTo>
                <a:lnTo>
                  <a:pt x="585" y="1161"/>
                </a:lnTo>
                <a:lnTo>
                  <a:pt x="380" y="1153"/>
                </a:lnTo>
                <a:lnTo>
                  <a:pt x="367" y="1086"/>
                </a:lnTo>
                <a:lnTo>
                  <a:pt x="331" y="1036"/>
                </a:lnTo>
                <a:lnTo>
                  <a:pt x="305" y="1018"/>
                </a:lnTo>
                <a:lnTo>
                  <a:pt x="298" y="983"/>
                </a:lnTo>
                <a:lnTo>
                  <a:pt x="276" y="963"/>
                </a:lnTo>
                <a:lnTo>
                  <a:pt x="255" y="939"/>
                </a:lnTo>
                <a:lnTo>
                  <a:pt x="248" y="912"/>
                </a:lnTo>
                <a:lnTo>
                  <a:pt x="227" y="894"/>
                </a:lnTo>
                <a:lnTo>
                  <a:pt x="196" y="904"/>
                </a:lnTo>
                <a:lnTo>
                  <a:pt x="160" y="890"/>
                </a:lnTo>
                <a:lnTo>
                  <a:pt x="160" y="875"/>
                </a:lnTo>
                <a:lnTo>
                  <a:pt x="158" y="843"/>
                </a:lnTo>
                <a:lnTo>
                  <a:pt x="144" y="808"/>
                </a:lnTo>
                <a:lnTo>
                  <a:pt x="142" y="779"/>
                </a:lnTo>
                <a:lnTo>
                  <a:pt x="127" y="753"/>
                </a:lnTo>
                <a:lnTo>
                  <a:pt x="131" y="729"/>
                </a:lnTo>
                <a:lnTo>
                  <a:pt x="86" y="669"/>
                </a:lnTo>
                <a:lnTo>
                  <a:pt x="86" y="636"/>
                </a:lnTo>
                <a:lnTo>
                  <a:pt x="109" y="623"/>
                </a:lnTo>
                <a:lnTo>
                  <a:pt x="109" y="602"/>
                </a:lnTo>
                <a:lnTo>
                  <a:pt x="86" y="596"/>
                </a:lnTo>
                <a:lnTo>
                  <a:pt x="76" y="563"/>
                </a:lnTo>
                <a:lnTo>
                  <a:pt x="65" y="507"/>
                </a:lnTo>
                <a:lnTo>
                  <a:pt x="98" y="538"/>
                </a:lnTo>
                <a:lnTo>
                  <a:pt x="85" y="498"/>
                </a:lnTo>
                <a:lnTo>
                  <a:pt x="109" y="498"/>
                </a:lnTo>
                <a:lnTo>
                  <a:pt x="109" y="469"/>
                </a:lnTo>
                <a:lnTo>
                  <a:pt x="85" y="449"/>
                </a:lnTo>
                <a:lnTo>
                  <a:pt x="73" y="477"/>
                </a:lnTo>
                <a:lnTo>
                  <a:pt x="52" y="467"/>
                </a:lnTo>
                <a:lnTo>
                  <a:pt x="8" y="337"/>
                </a:lnTo>
                <a:lnTo>
                  <a:pt x="20" y="244"/>
                </a:lnTo>
                <a:lnTo>
                  <a:pt x="0" y="191"/>
                </a:lnTo>
                <a:lnTo>
                  <a:pt x="10" y="151"/>
                </a:lnTo>
                <a:lnTo>
                  <a:pt x="31" y="143"/>
                </a:lnTo>
                <a:lnTo>
                  <a:pt x="52" y="78"/>
                </a:lnTo>
                <a:lnTo>
                  <a:pt x="52" y="0"/>
                </a:lnTo>
                <a:close/>
              </a:path>
            </a:pathLst>
          </a:custGeom>
          <a:solidFill>
            <a:srgbClr val="838F97"/>
          </a:solidFill>
          <a:ln w="9525" algn="ctr">
            <a:solidFill>
              <a:srgbClr val="838F97"/>
            </a:solidFill>
            <a:round/>
            <a:headEnd/>
            <a:tailEnd/>
          </a:ln>
        </p:spPr>
        <p:txBody>
          <a:bodyPr/>
          <a:lstStyle/>
          <a:p>
            <a:pPr>
              <a:defRPr/>
            </a:pPr>
            <a:endParaRPr lang="en-US">
              <a:solidFill>
                <a:srgbClr val="000000"/>
              </a:solidFill>
              <a:latin typeface="+mn-lt"/>
            </a:endParaRPr>
          </a:p>
        </p:txBody>
      </p:sp>
      <p:cxnSp>
        <p:nvCxnSpPr>
          <p:cNvPr id="136" name="Straight Connector 13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57" name="Freeform 60"/>
          <p:cNvSpPr>
            <a:spLocks/>
          </p:cNvSpPr>
          <p:nvPr/>
        </p:nvSpPr>
        <p:spPr bwMode="auto">
          <a:xfrm>
            <a:off x="484038" y="4694447"/>
            <a:ext cx="1001713" cy="854075"/>
          </a:xfrm>
          <a:custGeom>
            <a:avLst/>
            <a:gdLst>
              <a:gd name="T0" fmla="*/ 159588 w 1519"/>
              <a:gd name="T1" fmla="*/ 127104 h 1653"/>
              <a:gd name="T2" fmla="*/ 361382 w 1519"/>
              <a:gd name="T3" fmla="*/ 0 h 1653"/>
              <a:gd name="T4" fmla="*/ 457003 w 1519"/>
              <a:gd name="T5" fmla="*/ 22217 h 1653"/>
              <a:gd name="T6" fmla="*/ 503824 w 1519"/>
              <a:gd name="T7" fmla="*/ 63035 h 1653"/>
              <a:gd name="T8" fmla="*/ 693088 w 1519"/>
              <a:gd name="T9" fmla="*/ 78536 h 1653"/>
              <a:gd name="T10" fmla="*/ 698364 w 1519"/>
              <a:gd name="T11" fmla="*/ 501181 h 1653"/>
              <a:gd name="T12" fmla="*/ 760352 w 1519"/>
              <a:gd name="T13" fmla="*/ 513582 h 1653"/>
              <a:gd name="T14" fmla="*/ 788709 w 1519"/>
              <a:gd name="T15" fmla="*/ 564217 h 1653"/>
              <a:gd name="T16" fmla="*/ 832233 w 1519"/>
              <a:gd name="T17" fmla="*/ 546649 h 1653"/>
              <a:gd name="T18" fmla="*/ 923897 w 1519"/>
              <a:gd name="T19" fmla="*/ 661353 h 1653"/>
              <a:gd name="T20" fmla="*/ 1001713 w 1519"/>
              <a:gd name="T21" fmla="*/ 714571 h 1653"/>
              <a:gd name="T22" fmla="*/ 999075 w 1519"/>
              <a:gd name="T23" fmla="*/ 760039 h 1653"/>
              <a:gd name="T24" fmla="*/ 900157 w 1519"/>
              <a:gd name="T25" fmla="*/ 765722 h 1653"/>
              <a:gd name="T26" fmla="*/ 855973 w 1519"/>
              <a:gd name="T27" fmla="*/ 625702 h 1653"/>
              <a:gd name="T28" fmla="*/ 544710 w 1519"/>
              <a:gd name="T29" fmla="*/ 487748 h 1653"/>
              <a:gd name="T30" fmla="*/ 553283 w 1519"/>
              <a:gd name="T31" fmla="*/ 531149 h 1653"/>
              <a:gd name="T32" fmla="*/ 482721 w 1519"/>
              <a:gd name="T33" fmla="*/ 587467 h 1653"/>
              <a:gd name="T34" fmla="*/ 471511 w 1519"/>
              <a:gd name="T35" fmla="*/ 566800 h 1653"/>
              <a:gd name="T36" fmla="*/ 451727 w 1519"/>
              <a:gd name="T37" fmla="*/ 566800 h 1653"/>
              <a:gd name="T38" fmla="*/ 395673 w 1519"/>
              <a:gd name="T39" fmla="*/ 683570 h 1653"/>
              <a:gd name="T40" fmla="*/ 221577 w 1519"/>
              <a:gd name="T41" fmla="*/ 799307 h 1653"/>
              <a:gd name="T42" fmla="*/ 49459 w 1519"/>
              <a:gd name="T43" fmla="*/ 854075 h 1653"/>
              <a:gd name="T44" fmla="*/ 0 w 1519"/>
              <a:gd name="T45" fmla="*/ 846325 h 1653"/>
              <a:gd name="T46" fmla="*/ 197837 w 1519"/>
              <a:gd name="T47" fmla="*/ 747639 h 1653"/>
              <a:gd name="T48" fmla="*/ 221577 w 1519"/>
              <a:gd name="T49" fmla="*/ 747639 h 1653"/>
              <a:gd name="T50" fmla="*/ 293458 w 1519"/>
              <a:gd name="T51" fmla="*/ 671170 h 1653"/>
              <a:gd name="T52" fmla="*/ 325771 w 1519"/>
              <a:gd name="T53" fmla="*/ 668586 h 1653"/>
              <a:gd name="T54" fmla="*/ 375230 w 1519"/>
              <a:gd name="T55" fmla="*/ 610718 h 1653"/>
              <a:gd name="T56" fmla="*/ 358084 w 1519"/>
              <a:gd name="T57" fmla="*/ 584884 h 1653"/>
              <a:gd name="T58" fmla="*/ 252571 w 1519"/>
              <a:gd name="T59" fmla="*/ 597284 h 1653"/>
              <a:gd name="T60" fmla="*/ 180691 w 1519"/>
              <a:gd name="T61" fmla="*/ 452097 h 1653"/>
              <a:gd name="T62" fmla="*/ 221577 w 1519"/>
              <a:gd name="T63" fmla="*/ 386478 h 1653"/>
              <a:gd name="T64" fmla="*/ 288182 w 1519"/>
              <a:gd name="T65" fmla="*/ 363227 h 1653"/>
              <a:gd name="T66" fmla="*/ 264442 w 1519"/>
              <a:gd name="T67" fmla="*/ 305359 h 1653"/>
              <a:gd name="T68" fmla="*/ 194539 w 1519"/>
              <a:gd name="T69" fmla="*/ 332743 h 1653"/>
              <a:gd name="T70" fmla="*/ 142442 w 1519"/>
              <a:gd name="T71" fmla="*/ 249041 h 1653"/>
              <a:gd name="T72" fmla="*/ 200475 w 1519"/>
              <a:gd name="T73" fmla="*/ 228890 h 1653"/>
              <a:gd name="T74" fmla="*/ 252571 w 1519"/>
              <a:gd name="T75" fmla="*/ 251624 h 1653"/>
              <a:gd name="T76" fmla="*/ 276312 w 1519"/>
              <a:gd name="T77" fmla="*/ 238707 h 1653"/>
              <a:gd name="T78" fmla="*/ 232788 w 1519"/>
              <a:gd name="T79" fmla="*/ 167405 h 1653"/>
              <a:gd name="T80" fmla="*/ 156950 w 1519"/>
              <a:gd name="T81" fmla="*/ 162755 h 1653"/>
              <a:gd name="T82" fmla="*/ 159588 w 1519"/>
              <a:gd name="T83" fmla="*/ 127104 h 1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9"/>
              <a:gd name="T127" fmla="*/ 0 h 1653"/>
              <a:gd name="T128" fmla="*/ 1519 w 1519"/>
              <a:gd name="T129" fmla="*/ 1653 h 1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9" h="1653">
                <a:moveTo>
                  <a:pt x="242" y="246"/>
                </a:moveTo>
                <a:lnTo>
                  <a:pt x="548" y="0"/>
                </a:lnTo>
                <a:lnTo>
                  <a:pt x="693" y="43"/>
                </a:lnTo>
                <a:lnTo>
                  <a:pt x="764" y="122"/>
                </a:lnTo>
                <a:lnTo>
                  <a:pt x="1051" y="152"/>
                </a:lnTo>
                <a:lnTo>
                  <a:pt x="1059" y="970"/>
                </a:lnTo>
                <a:lnTo>
                  <a:pt x="1153" y="994"/>
                </a:lnTo>
                <a:lnTo>
                  <a:pt x="1196" y="1092"/>
                </a:lnTo>
                <a:lnTo>
                  <a:pt x="1262" y="1058"/>
                </a:lnTo>
                <a:lnTo>
                  <a:pt x="1401" y="1280"/>
                </a:lnTo>
                <a:lnTo>
                  <a:pt x="1519" y="1383"/>
                </a:lnTo>
                <a:lnTo>
                  <a:pt x="1515" y="1471"/>
                </a:lnTo>
                <a:lnTo>
                  <a:pt x="1365" y="1482"/>
                </a:lnTo>
                <a:lnTo>
                  <a:pt x="1298" y="1211"/>
                </a:lnTo>
                <a:lnTo>
                  <a:pt x="826" y="944"/>
                </a:lnTo>
                <a:lnTo>
                  <a:pt x="839" y="1028"/>
                </a:lnTo>
                <a:lnTo>
                  <a:pt x="732" y="1137"/>
                </a:lnTo>
                <a:lnTo>
                  <a:pt x="715" y="1097"/>
                </a:lnTo>
                <a:lnTo>
                  <a:pt x="685" y="1097"/>
                </a:lnTo>
                <a:lnTo>
                  <a:pt x="600" y="1323"/>
                </a:lnTo>
                <a:lnTo>
                  <a:pt x="336" y="1547"/>
                </a:lnTo>
                <a:lnTo>
                  <a:pt x="75" y="1653"/>
                </a:lnTo>
                <a:lnTo>
                  <a:pt x="0" y="1638"/>
                </a:lnTo>
                <a:lnTo>
                  <a:pt x="300" y="1447"/>
                </a:lnTo>
                <a:lnTo>
                  <a:pt x="336" y="1447"/>
                </a:lnTo>
                <a:lnTo>
                  <a:pt x="445" y="1299"/>
                </a:lnTo>
                <a:lnTo>
                  <a:pt x="494" y="1294"/>
                </a:lnTo>
                <a:lnTo>
                  <a:pt x="569" y="1182"/>
                </a:lnTo>
                <a:lnTo>
                  <a:pt x="543" y="1132"/>
                </a:lnTo>
                <a:lnTo>
                  <a:pt x="383" y="1156"/>
                </a:lnTo>
                <a:lnTo>
                  <a:pt x="274" y="875"/>
                </a:lnTo>
                <a:lnTo>
                  <a:pt x="336" y="748"/>
                </a:lnTo>
                <a:lnTo>
                  <a:pt x="437" y="703"/>
                </a:lnTo>
                <a:lnTo>
                  <a:pt x="401" y="591"/>
                </a:lnTo>
                <a:lnTo>
                  <a:pt x="295" y="644"/>
                </a:lnTo>
                <a:lnTo>
                  <a:pt x="216" y="482"/>
                </a:lnTo>
                <a:lnTo>
                  <a:pt x="304" y="443"/>
                </a:lnTo>
                <a:lnTo>
                  <a:pt x="383" y="487"/>
                </a:lnTo>
                <a:lnTo>
                  <a:pt x="419" y="462"/>
                </a:lnTo>
                <a:lnTo>
                  <a:pt x="353" y="324"/>
                </a:lnTo>
                <a:lnTo>
                  <a:pt x="238" y="315"/>
                </a:lnTo>
                <a:lnTo>
                  <a:pt x="242" y="246"/>
                </a:lnTo>
                <a:close/>
              </a:path>
            </a:pathLst>
          </a:custGeom>
          <a:solidFill>
            <a:srgbClr val="838F97"/>
          </a:solidFill>
          <a:ln w="19050">
            <a:solidFill>
              <a:srgbClr val="838F97"/>
            </a:solidFill>
            <a:round/>
            <a:headEnd/>
            <a:tailEnd/>
          </a:ln>
        </p:spPr>
        <p:txBody>
          <a:bodyPr/>
          <a:lstStyle/>
          <a:p>
            <a:pPr eaLnBrk="0" hangingPunct="0">
              <a:defRPr/>
            </a:pPr>
            <a:endParaRPr lang="en-US" sz="2400">
              <a:solidFill>
                <a:srgbClr val="000000"/>
              </a:solidFill>
              <a:latin typeface="Times New Roman" pitchFamily="18" charset="0"/>
            </a:endParaRPr>
          </a:p>
        </p:txBody>
      </p:sp>
      <p:cxnSp>
        <p:nvCxnSpPr>
          <p:cNvPr id="137" name="Straight Connector 13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5" name="Freeform 64"/>
          <p:cNvSpPr>
            <a:spLocks/>
          </p:cNvSpPr>
          <p:nvPr/>
        </p:nvSpPr>
        <p:spPr bwMode="auto">
          <a:xfrm>
            <a:off x="1683849" y="5758947"/>
            <a:ext cx="51775" cy="65901"/>
          </a:xfrm>
          <a:custGeom>
            <a:avLst/>
            <a:gdLst/>
            <a:ahLst/>
            <a:cxnLst>
              <a:cxn ang="0">
                <a:pos x="0" y="103"/>
              </a:cxn>
              <a:cxn ang="0">
                <a:pos x="0" y="72"/>
              </a:cxn>
              <a:cxn ang="0">
                <a:pos x="36" y="0"/>
              </a:cxn>
              <a:cxn ang="0">
                <a:pos x="64" y="21"/>
              </a:cxn>
              <a:cxn ang="0">
                <a:pos x="33" y="103"/>
              </a:cxn>
              <a:cxn ang="0">
                <a:pos x="0" y="103"/>
              </a:cxn>
            </a:cxnLst>
            <a:rect l="0" t="0" r="r" b="b"/>
            <a:pathLst>
              <a:path w="64" h="103">
                <a:moveTo>
                  <a:pt x="0" y="103"/>
                </a:moveTo>
                <a:lnTo>
                  <a:pt x="0" y="72"/>
                </a:lnTo>
                <a:lnTo>
                  <a:pt x="36" y="0"/>
                </a:lnTo>
                <a:lnTo>
                  <a:pt x="64" y="21"/>
                </a:lnTo>
                <a:lnTo>
                  <a:pt x="33" y="103"/>
                </a:lnTo>
                <a:lnTo>
                  <a:pt x="0" y="103"/>
                </a:lnTo>
                <a:close/>
              </a:path>
            </a:pathLst>
          </a:custGeom>
          <a:solidFill>
            <a:srgbClr val="838F97"/>
          </a:solidFill>
          <a:ln w="19050">
            <a:solidFill>
              <a:srgbClr val="838F97"/>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solidFill>
                <a:srgbClr val="000000"/>
              </a:solidFill>
            </a:endParaRPr>
          </a:p>
        </p:txBody>
      </p:sp>
      <p:cxnSp>
        <p:nvCxnSpPr>
          <p:cNvPr id="138" name="Straight Connector 13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6" name="Freeform 65"/>
          <p:cNvSpPr>
            <a:spLocks/>
          </p:cNvSpPr>
          <p:nvPr/>
        </p:nvSpPr>
        <p:spPr bwMode="auto">
          <a:xfrm>
            <a:off x="1757466" y="5701364"/>
            <a:ext cx="97078" cy="83176"/>
          </a:xfrm>
          <a:custGeom>
            <a:avLst/>
            <a:gdLst/>
            <a:ahLst/>
            <a:cxnLst>
              <a:cxn ang="0">
                <a:pos x="26" y="15"/>
              </a:cxn>
              <a:cxn ang="0">
                <a:pos x="0" y="77"/>
              </a:cxn>
              <a:cxn ang="0">
                <a:pos x="46" y="119"/>
              </a:cxn>
              <a:cxn ang="0">
                <a:pos x="100" y="130"/>
              </a:cxn>
              <a:cxn ang="0">
                <a:pos x="120" y="79"/>
              </a:cxn>
              <a:cxn ang="0">
                <a:pos x="107" y="0"/>
              </a:cxn>
              <a:cxn ang="0">
                <a:pos x="26" y="15"/>
              </a:cxn>
            </a:cxnLst>
            <a:rect l="0" t="0" r="r" b="b"/>
            <a:pathLst>
              <a:path w="120" h="130">
                <a:moveTo>
                  <a:pt x="26" y="15"/>
                </a:moveTo>
                <a:lnTo>
                  <a:pt x="0" y="77"/>
                </a:lnTo>
                <a:lnTo>
                  <a:pt x="46" y="119"/>
                </a:lnTo>
                <a:lnTo>
                  <a:pt x="100" y="130"/>
                </a:lnTo>
                <a:lnTo>
                  <a:pt x="120" y="79"/>
                </a:lnTo>
                <a:lnTo>
                  <a:pt x="107" y="0"/>
                </a:lnTo>
                <a:lnTo>
                  <a:pt x="26" y="15"/>
                </a:lnTo>
                <a:close/>
              </a:path>
            </a:pathLst>
          </a:custGeom>
          <a:solidFill>
            <a:srgbClr val="838F97"/>
          </a:solidFill>
          <a:ln w="19050">
            <a:solidFill>
              <a:srgbClr val="838F97"/>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solidFill>
                <a:srgbClr val="000000"/>
              </a:solidFill>
            </a:endParaRPr>
          </a:p>
        </p:txBody>
      </p:sp>
      <p:cxnSp>
        <p:nvCxnSpPr>
          <p:cNvPr id="139" name="Straight Connector 13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7" name="Freeform 66"/>
          <p:cNvSpPr>
            <a:spLocks/>
          </p:cNvSpPr>
          <p:nvPr/>
        </p:nvSpPr>
        <p:spPr bwMode="auto">
          <a:xfrm>
            <a:off x="1848072" y="5758947"/>
            <a:ext cx="143998" cy="93413"/>
          </a:xfrm>
          <a:custGeom>
            <a:avLst/>
            <a:gdLst/>
            <a:ahLst/>
            <a:cxnLst>
              <a:cxn ang="0">
                <a:pos x="0" y="51"/>
              </a:cxn>
              <a:cxn ang="0">
                <a:pos x="122" y="0"/>
              </a:cxn>
              <a:cxn ang="0">
                <a:pos x="145" y="63"/>
              </a:cxn>
              <a:cxn ang="0">
                <a:pos x="168" y="77"/>
              </a:cxn>
              <a:cxn ang="0">
                <a:pos x="178" y="129"/>
              </a:cxn>
              <a:cxn ang="0">
                <a:pos x="117" y="137"/>
              </a:cxn>
              <a:cxn ang="0">
                <a:pos x="74" y="146"/>
              </a:cxn>
              <a:cxn ang="0">
                <a:pos x="0" y="51"/>
              </a:cxn>
            </a:cxnLst>
            <a:rect l="0" t="0" r="r" b="b"/>
            <a:pathLst>
              <a:path w="178" h="146">
                <a:moveTo>
                  <a:pt x="0" y="51"/>
                </a:moveTo>
                <a:lnTo>
                  <a:pt x="122" y="0"/>
                </a:lnTo>
                <a:lnTo>
                  <a:pt x="145" y="63"/>
                </a:lnTo>
                <a:lnTo>
                  <a:pt x="168" y="77"/>
                </a:lnTo>
                <a:lnTo>
                  <a:pt x="178" y="129"/>
                </a:lnTo>
                <a:lnTo>
                  <a:pt x="117" y="137"/>
                </a:lnTo>
                <a:lnTo>
                  <a:pt x="74" y="146"/>
                </a:lnTo>
                <a:lnTo>
                  <a:pt x="0" y="51"/>
                </a:lnTo>
                <a:close/>
              </a:path>
            </a:pathLst>
          </a:custGeom>
          <a:solidFill>
            <a:srgbClr val="838F97"/>
          </a:solidFill>
          <a:ln w="19050">
            <a:solidFill>
              <a:srgbClr val="838F97"/>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solidFill>
                <a:srgbClr val="000000"/>
              </a:solidFill>
            </a:endParaRPr>
          </a:p>
        </p:txBody>
      </p:sp>
      <p:cxnSp>
        <p:nvCxnSpPr>
          <p:cNvPr id="140" name="Straight Connector 13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8" name="Freeform 67"/>
          <p:cNvSpPr>
            <a:spLocks/>
          </p:cNvSpPr>
          <p:nvPr/>
        </p:nvSpPr>
        <p:spPr bwMode="auto">
          <a:xfrm>
            <a:off x="1996924" y="5829967"/>
            <a:ext cx="114066" cy="49266"/>
          </a:xfrm>
          <a:custGeom>
            <a:avLst/>
            <a:gdLst/>
            <a:ahLst/>
            <a:cxnLst>
              <a:cxn ang="0">
                <a:pos x="21" y="3"/>
              </a:cxn>
              <a:cxn ang="0">
                <a:pos x="0" y="72"/>
              </a:cxn>
              <a:cxn ang="0">
                <a:pos x="37" y="77"/>
              </a:cxn>
              <a:cxn ang="0">
                <a:pos x="60" y="61"/>
              </a:cxn>
              <a:cxn ang="0">
                <a:pos x="103" y="63"/>
              </a:cxn>
              <a:cxn ang="0">
                <a:pos x="141" y="32"/>
              </a:cxn>
              <a:cxn ang="0">
                <a:pos x="116" y="21"/>
              </a:cxn>
              <a:cxn ang="0">
                <a:pos x="97" y="0"/>
              </a:cxn>
              <a:cxn ang="0">
                <a:pos x="21" y="3"/>
              </a:cxn>
            </a:cxnLst>
            <a:rect l="0" t="0" r="r" b="b"/>
            <a:pathLst>
              <a:path w="141" h="77">
                <a:moveTo>
                  <a:pt x="21" y="3"/>
                </a:moveTo>
                <a:lnTo>
                  <a:pt x="0" y="72"/>
                </a:lnTo>
                <a:lnTo>
                  <a:pt x="37" y="77"/>
                </a:lnTo>
                <a:lnTo>
                  <a:pt x="60" y="61"/>
                </a:lnTo>
                <a:lnTo>
                  <a:pt x="103" y="63"/>
                </a:lnTo>
                <a:lnTo>
                  <a:pt x="141" y="32"/>
                </a:lnTo>
                <a:lnTo>
                  <a:pt x="116" y="21"/>
                </a:lnTo>
                <a:lnTo>
                  <a:pt x="97" y="0"/>
                </a:lnTo>
                <a:lnTo>
                  <a:pt x="21" y="3"/>
                </a:lnTo>
                <a:close/>
              </a:path>
            </a:pathLst>
          </a:custGeom>
          <a:solidFill>
            <a:srgbClr val="838F97"/>
          </a:solidFill>
          <a:ln w="19050">
            <a:solidFill>
              <a:srgbClr val="838F97"/>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solidFill>
                <a:srgbClr val="000000"/>
              </a:solidFill>
            </a:endParaRPr>
          </a:p>
        </p:txBody>
      </p:sp>
      <p:cxnSp>
        <p:nvCxnSpPr>
          <p:cNvPr id="141" name="Straight Connector 14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9" name="Freeform 68"/>
          <p:cNvSpPr>
            <a:spLocks/>
          </p:cNvSpPr>
          <p:nvPr/>
        </p:nvSpPr>
        <p:spPr bwMode="auto">
          <a:xfrm>
            <a:off x="2030092" y="5899707"/>
            <a:ext cx="46921" cy="35830"/>
          </a:xfrm>
          <a:custGeom>
            <a:avLst/>
            <a:gdLst/>
            <a:ahLst/>
            <a:cxnLst>
              <a:cxn ang="0">
                <a:pos x="51" y="0"/>
              </a:cxn>
              <a:cxn ang="0">
                <a:pos x="0" y="5"/>
              </a:cxn>
              <a:cxn ang="0">
                <a:pos x="9" y="56"/>
              </a:cxn>
              <a:cxn ang="0">
                <a:pos x="58" y="44"/>
              </a:cxn>
              <a:cxn ang="0">
                <a:pos x="51" y="0"/>
              </a:cxn>
            </a:cxnLst>
            <a:rect l="0" t="0" r="r" b="b"/>
            <a:pathLst>
              <a:path w="58" h="56">
                <a:moveTo>
                  <a:pt x="51" y="0"/>
                </a:moveTo>
                <a:lnTo>
                  <a:pt x="0" y="5"/>
                </a:lnTo>
                <a:lnTo>
                  <a:pt x="9" y="56"/>
                </a:lnTo>
                <a:lnTo>
                  <a:pt x="58" y="44"/>
                </a:lnTo>
                <a:lnTo>
                  <a:pt x="51" y="0"/>
                </a:lnTo>
                <a:close/>
              </a:path>
            </a:pathLst>
          </a:custGeom>
          <a:solidFill>
            <a:srgbClr val="838F97"/>
          </a:solidFill>
          <a:ln w="19050">
            <a:solidFill>
              <a:srgbClr val="838F97"/>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solidFill>
                <a:srgbClr val="000000"/>
              </a:solidFill>
            </a:endParaRPr>
          </a:p>
        </p:txBody>
      </p:sp>
      <p:cxnSp>
        <p:nvCxnSpPr>
          <p:cNvPr id="142" name="Straight Connector 14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70" name="Freeform 69"/>
          <p:cNvSpPr>
            <a:spLocks/>
          </p:cNvSpPr>
          <p:nvPr/>
        </p:nvSpPr>
        <p:spPr bwMode="auto">
          <a:xfrm>
            <a:off x="2081867" y="5938735"/>
            <a:ext cx="31550" cy="35190"/>
          </a:xfrm>
          <a:custGeom>
            <a:avLst/>
            <a:gdLst/>
            <a:ahLst/>
            <a:cxnLst>
              <a:cxn ang="0">
                <a:pos x="0" y="21"/>
              </a:cxn>
              <a:cxn ang="0">
                <a:pos x="39" y="0"/>
              </a:cxn>
              <a:cxn ang="0">
                <a:pos x="39" y="48"/>
              </a:cxn>
              <a:cxn ang="0">
                <a:pos x="13" y="55"/>
              </a:cxn>
              <a:cxn ang="0">
                <a:pos x="0" y="21"/>
              </a:cxn>
            </a:cxnLst>
            <a:rect l="0" t="0" r="r" b="b"/>
            <a:pathLst>
              <a:path w="39" h="55">
                <a:moveTo>
                  <a:pt x="0" y="21"/>
                </a:moveTo>
                <a:lnTo>
                  <a:pt x="39" y="0"/>
                </a:lnTo>
                <a:lnTo>
                  <a:pt x="39" y="48"/>
                </a:lnTo>
                <a:lnTo>
                  <a:pt x="13" y="55"/>
                </a:lnTo>
                <a:lnTo>
                  <a:pt x="0" y="21"/>
                </a:lnTo>
                <a:close/>
              </a:path>
            </a:pathLst>
          </a:custGeom>
          <a:solidFill>
            <a:srgbClr val="838F97"/>
          </a:solidFill>
          <a:ln w="19050">
            <a:solidFill>
              <a:srgbClr val="838F97"/>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solidFill>
                <a:srgbClr val="000000"/>
              </a:solidFill>
            </a:endParaRPr>
          </a:p>
        </p:txBody>
      </p:sp>
      <p:cxnSp>
        <p:nvCxnSpPr>
          <p:cNvPr id="143" name="Straight Connector 14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71" name="Freeform 70"/>
          <p:cNvSpPr>
            <a:spLocks/>
          </p:cNvSpPr>
          <p:nvPr/>
        </p:nvSpPr>
        <p:spPr bwMode="auto">
          <a:xfrm>
            <a:off x="2161956" y="5955371"/>
            <a:ext cx="194964" cy="202181"/>
          </a:xfrm>
          <a:custGeom>
            <a:avLst/>
            <a:gdLst/>
            <a:ahLst/>
            <a:cxnLst>
              <a:cxn ang="0">
                <a:pos x="40" y="0"/>
              </a:cxn>
              <a:cxn ang="0">
                <a:pos x="0" y="120"/>
              </a:cxn>
              <a:cxn ang="0">
                <a:pos x="29" y="180"/>
              </a:cxn>
              <a:cxn ang="0">
                <a:pos x="29" y="287"/>
              </a:cxn>
              <a:cxn ang="0">
                <a:pos x="87" y="316"/>
              </a:cxn>
              <a:cxn ang="0">
                <a:pos x="113" y="254"/>
              </a:cxn>
              <a:cxn ang="0">
                <a:pos x="186" y="239"/>
              </a:cxn>
              <a:cxn ang="0">
                <a:pos x="241" y="170"/>
              </a:cxn>
              <a:cxn ang="0">
                <a:pos x="183" y="63"/>
              </a:cxn>
              <a:cxn ang="0">
                <a:pos x="40" y="0"/>
              </a:cxn>
            </a:cxnLst>
            <a:rect l="0" t="0" r="r" b="b"/>
            <a:pathLst>
              <a:path w="241" h="316">
                <a:moveTo>
                  <a:pt x="40" y="0"/>
                </a:moveTo>
                <a:lnTo>
                  <a:pt x="0" y="120"/>
                </a:lnTo>
                <a:lnTo>
                  <a:pt x="29" y="180"/>
                </a:lnTo>
                <a:lnTo>
                  <a:pt x="29" y="287"/>
                </a:lnTo>
                <a:lnTo>
                  <a:pt x="87" y="316"/>
                </a:lnTo>
                <a:lnTo>
                  <a:pt x="113" y="254"/>
                </a:lnTo>
                <a:lnTo>
                  <a:pt x="186" y="239"/>
                </a:lnTo>
                <a:lnTo>
                  <a:pt x="241" y="170"/>
                </a:lnTo>
                <a:lnTo>
                  <a:pt x="183" y="63"/>
                </a:lnTo>
                <a:lnTo>
                  <a:pt x="40" y="0"/>
                </a:lnTo>
                <a:close/>
              </a:path>
            </a:pathLst>
          </a:custGeom>
          <a:solidFill>
            <a:srgbClr val="838F97"/>
          </a:solidFill>
          <a:ln w="19050">
            <a:solidFill>
              <a:srgbClr val="838F97"/>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solidFill>
                <a:srgbClr val="000000"/>
              </a:solidFill>
            </a:endParaRPr>
          </a:p>
        </p:txBody>
      </p:sp>
      <p:cxnSp>
        <p:nvCxnSpPr>
          <p:cNvPr id="144" name="Straight Connector 14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4" name="Freeform 63"/>
          <p:cNvSpPr>
            <a:spLocks/>
          </p:cNvSpPr>
          <p:nvPr/>
        </p:nvSpPr>
        <p:spPr bwMode="auto">
          <a:xfrm>
            <a:off x="2093193" y="5860678"/>
            <a:ext cx="107594" cy="79337"/>
          </a:xfrm>
          <a:custGeom>
            <a:avLst/>
            <a:gdLst/>
            <a:ahLst/>
            <a:cxnLst>
              <a:cxn ang="0">
                <a:pos x="27" y="0"/>
              </a:cxn>
              <a:cxn ang="0">
                <a:pos x="0" y="37"/>
              </a:cxn>
              <a:cxn ang="0">
                <a:pos x="12" y="66"/>
              </a:cxn>
              <a:cxn ang="0">
                <a:pos x="36" y="76"/>
              </a:cxn>
              <a:cxn ang="0">
                <a:pos x="62" y="124"/>
              </a:cxn>
              <a:cxn ang="0">
                <a:pos x="131" y="105"/>
              </a:cxn>
              <a:cxn ang="0">
                <a:pos x="133" y="53"/>
              </a:cxn>
              <a:cxn ang="0">
                <a:pos x="82" y="10"/>
              </a:cxn>
              <a:cxn ang="0">
                <a:pos x="27" y="0"/>
              </a:cxn>
            </a:cxnLst>
            <a:rect l="0" t="0" r="r" b="b"/>
            <a:pathLst>
              <a:path w="133" h="124">
                <a:moveTo>
                  <a:pt x="27" y="0"/>
                </a:moveTo>
                <a:lnTo>
                  <a:pt x="0" y="37"/>
                </a:lnTo>
                <a:lnTo>
                  <a:pt x="12" y="66"/>
                </a:lnTo>
                <a:lnTo>
                  <a:pt x="36" y="76"/>
                </a:lnTo>
                <a:lnTo>
                  <a:pt x="62" y="124"/>
                </a:lnTo>
                <a:lnTo>
                  <a:pt x="131" y="105"/>
                </a:lnTo>
                <a:lnTo>
                  <a:pt x="133" y="53"/>
                </a:lnTo>
                <a:lnTo>
                  <a:pt x="82" y="10"/>
                </a:lnTo>
                <a:lnTo>
                  <a:pt x="27" y="0"/>
                </a:lnTo>
                <a:close/>
              </a:path>
            </a:pathLst>
          </a:custGeom>
          <a:solidFill>
            <a:srgbClr val="838F97"/>
          </a:solidFill>
          <a:ln w="19050">
            <a:solidFill>
              <a:srgbClr val="838F97"/>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solidFill>
                <a:srgbClr val="000000"/>
              </a:solidFill>
            </a:endParaRPr>
          </a:p>
        </p:txBody>
      </p:sp>
      <p:cxnSp>
        <p:nvCxnSpPr>
          <p:cNvPr id="145" name="Straight Connector 14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9277" name="TextBox 54"/>
          <p:cNvSpPr txBox="1">
            <a:spLocks noChangeArrowheads="1"/>
          </p:cNvSpPr>
          <p:nvPr/>
        </p:nvSpPr>
        <p:spPr bwMode="auto">
          <a:xfrm>
            <a:off x="7521575" y="3113088"/>
            <a:ext cx="1239838" cy="2246312"/>
          </a:xfrm>
          <a:prstGeom prst="rect">
            <a:avLst/>
          </a:prstGeom>
          <a:noFill/>
          <a:ln w="9525">
            <a:noFill/>
            <a:miter lim="800000"/>
            <a:headEnd/>
            <a:tailEnd/>
          </a:ln>
        </p:spPr>
        <p:txBody>
          <a:bodyPr wrap="none">
            <a:spAutoFit/>
          </a:bodyPr>
          <a:lstStyle/>
          <a:p>
            <a:endParaRPr lang="en-US" sz="1400">
              <a:solidFill>
                <a:srgbClr val="000000"/>
              </a:solidFill>
            </a:endParaRPr>
          </a:p>
          <a:p>
            <a:r>
              <a:rPr lang="en-US" sz="1400">
                <a:solidFill>
                  <a:srgbClr val="000000"/>
                </a:solidFill>
              </a:rPr>
              <a:t>-5% to -5.9%</a:t>
            </a:r>
          </a:p>
          <a:p>
            <a:endParaRPr lang="en-US" sz="1400">
              <a:solidFill>
                <a:srgbClr val="000000"/>
              </a:solidFill>
            </a:endParaRPr>
          </a:p>
          <a:p>
            <a:r>
              <a:rPr lang="en-US" sz="1400">
                <a:solidFill>
                  <a:srgbClr val="000000"/>
                </a:solidFill>
              </a:rPr>
              <a:t>-6% to -6.9%</a:t>
            </a:r>
          </a:p>
          <a:p>
            <a:endParaRPr lang="en-US" sz="1400">
              <a:solidFill>
                <a:srgbClr val="000000"/>
              </a:solidFill>
            </a:endParaRPr>
          </a:p>
          <a:p>
            <a:pPr>
              <a:buClr>
                <a:srgbClr val="010000"/>
              </a:buClr>
              <a:buFontTx/>
              <a:buChar char="-"/>
            </a:pPr>
            <a:r>
              <a:rPr lang="en-US" sz="1400">
                <a:solidFill>
                  <a:srgbClr val="000000"/>
                </a:solidFill>
              </a:rPr>
              <a:t>7% to -7.9%</a:t>
            </a:r>
          </a:p>
          <a:p>
            <a:pPr>
              <a:buClr>
                <a:srgbClr val="010000"/>
              </a:buClr>
              <a:buFontTx/>
              <a:buChar char="-"/>
            </a:pPr>
            <a:endParaRPr lang="en-US" sz="1400">
              <a:solidFill>
                <a:srgbClr val="000000"/>
              </a:solidFill>
            </a:endParaRPr>
          </a:p>
          <a:p>
            <a:r>
              <a:rPr lang="en-US" sz="1400">
                <a:solidFill>
                  <a:srgbClr val="000000"/>
                </a:solidFill>
              </a:rPr>
              <a:t>-8% to -8.9%</a:t>
            </a:r>
          </a:p>
          <a:p>
            <a:endParaRPr lang="en-US" sz="1400">
              <a:solidFill>
                <a:srgbClr val="000000"/>
              </a:solidFill>
            </a:endParaRPr>
          </a:p>
          <a:p>
            <a:r>
              <a:rPr lang="en-US" sz="1400">
                <a:solidFill>
                  <a:srgbClr val="000000"/>
                </a:solidFill>
              </a:rPr>
              <a:t>-9% or more</a:t>
            </a:r>
          </a:p>
        </p:txBody>
      </p:sp>
      <p:cxnSp>
        <p:nvCxnSpPr>
          <p:cNvPr id="146" name="Straight Connector 14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9278" name="Rectangle 56"/>
          <p:cNvSpPr>
            <a:spLocks noChangeArrowheads="1"/>
          </p:cNvSpPr>
          <p:nvPr/>
        </p:nvSpPr>
        <p:spPr bwMode="auto">
          <a:xfrm>
            <a:off x="7318375" y="3816350"/>
            <a:ext cx="233363" cy="188913"/>
          </a:xfrm>
          <a:prstGeom prst="rect">
            <a:avLst/>
          </a:prstGeom>
          <a:solidFill>
            <a:srgbClr val="003366"/>
          </a:solidFill>
          <a:ln w="9525" algn="ctr">
            <a:solidFill>
              <a:schemeClr val="tx1"/>
            </a:solidFill>
            <a:round/>
            <a:headEnd/>
            <a:tailEnd/>
          </a:ln>
        </p:spPr>
        <p:txBody>
          <a:bodyPr/>
          <a:lstStyle/>
          <a:p>
            <a:pPr eaLnBrk="0" hangingPunct="0">
              <a:lnSpc>
                <a:spcPct val="80000"/>
              </a:lnSpc>
            </a:pPr>
            <a:endParaRPr lang="en-US">
              <a:solidFill>
                <a:srgbClr val="000000"/>
              </a:solidFill>
            </a:endParaRPr>
          </a:p>
        </p:txBody>
      </p:sp>
      <p:cxnSp>
        <p:nvCxnSpPr>
          <p:cNvPr id="147" name="Straight Connector 14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9279" name="Rectangle 57"/>
          <p:cNvSpPr>
            <a:spLocks noChangeArrowheads="1"/>
          </p:cNvSpPr>
          <p:nvPr/>
        </p:nvSpPr>
        <p:spPr bwMode="auto">
          <a:xfrm>
            <a:off x="7342188" y="5094288"/>
            <a:ext cx="231775" cy="187325"/>
          </a:xfrm>
          <a:prstGeom prst="rect">
            <a:avLst/>
          </a:prstGeom>
          <a:solidFill>
            <a:srgbClr val="C00000"/>
          </a:solidFill>
          <a:ln w="9525" algn="ctr">
            <a:solidFill>
              <a:schemeClr val="tx1"/>
            </a:solidFill>
            <a:round/>
            <a:headEnd/>
            <a:tailEnd/>
          </a:ln>
        </p:spPr>
        <p:txBody>
          <a:bodyPr/>
          <a:lstStyle/>
          <a:p>
            <a:pPr eaLnBrk="0" hangingPunct="0">
              <a:lnSpc>
                <a:spcPct val="80000"/>
              </a:lnSpc>
            </a:pPr>
            <a:endParaRPr lang="en-US">
              <a:solidFill>
                <a:srgbClr val="000000"/>
              </a:solidFill>
            </a:endParaRPr>
          </a:p>
        </p:txBody>
      </p:sp>
      <p:cxnSp>
        <p:nvCxnSpPr>
          <p:cNvPr id="148" name="Straight Connector 14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87" name="Rectangle 86"/>
          <p:cNvSpPr/>
          <p:nvPr/>
        </p:nvSpPr>
        <p:spPr bwMode="auto">
          <a:xfrm>
            <a:off x="7310438" y="3397250"/>
            <a:ext cx="231775" cy="188913"/>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eaLnBrk="0" hangingPunct="0">
              <a:lnSpc>
                <a:spcPct val="80000"/>
              </a:lnSpc>
              <a:defRPr/>
            </a:pPr>
            <a:endParaRPr lang="en-US">
              <a:solidFill>
                <a:srgbClr val="000000"/>
              </a:solidFill>
              <a:latin typeface="+mn-lt"/>
            </a:endParaRPr>
          </a:p>
        </p:txBody>
      </p:sp>
      <p:cxnSp>
        <p:nvCxnSpPr>
          <p:cNvPr id="149" name="Straight Connector 14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9281" name="Rectangle 59"/>
          <p:cNvSpPr>
            <a:spLocks noChangeArrowheads="1"/>
          </p:cNvSpPr>
          <p:nvPr/>
        </p:nvSpPr>
        <p:spPr bwMode="auto">
          <a:xfrm>
            <a:off x="7329488" y="4235450"/>
            <a:ext cx="231775" cy="188913"/>
          </a:xfrm>
          <a:prstGeom prst="rect">
            <a:avLst/>
          </a:prstGeom>
          <a:solidFill>
            <a:srgbClr val="FFC000"/>
          </a:solidFill>
          <a:ln w="9525" algn="ctr">
            <a:solidFill>
              <a:schemeClr val="tx1"/>
            </a:solidFill>
            <a:round/>
            <a:headEnd/>
            <a:tailEnd/>
          </a:ln>
        </p:spPr>
        <p:txBody>
          <a:bodyPr/>
          <a:lstStyle/>
          <a:p>
            <a:pPr eaLnBrk="0" hangingPunct="0">
              <a:lnSpc>
                <a:spcPct val="80000"/>
              </a:lnSpc>
            </a:pPr>
            <a:endParaRPr lang="en-US">
              <a:solidFill>
                <a:srgbClr val="000000"/>
              </a:solidFill>
            </a:endParaRPr>
          </a:p>
        </p:txBody>
      </p:sp>
      <p:cxnSp>
        <p:nvCxnSpPr>
          <p:cNvPr id="150" name="Straight Connector 14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9282" name="Rectangle 60"/>
          <p:cNvSpPr>
            <a:spLocks noChangeArrowheads="1"/>
          </p:cNvSpPr>
          <p:nvPr/>
        </p:nvSpPr>
        <p:spPr bwMode="auto">
          <a:xfrm>
            <a:off x="7342188" y="4699000"/>
            <a:ext cx="231775" cy="187325"/>
          </a:xfrm>
          <a:prstGeom prst="rect">
            <a:avLst/>
          </a:prstGeom>
          <a:solidFill>
            <a:schemeClr val="bg2"/>
          </a:solidFill>
          <a:ln w="9525" algn="ctr">
            <a:solidFill>
              <a:schemeClr val="tx1"/>
            </a:solidFill>
            <a:round/>
            <a:headEnd/>
            <a:tailEnd/>
          </a:ln>
        </p:spPr>
        <p:txBody>
          <a:bodyPr/>
          <a:lstStyle/>
          <a:p>
            <a:pPr eaLnBrk="0" hangingPunct="0">
              <a:lnSpc>
                <a:spcPct val="80000"/>
              </a:lnSpc>
            </a:pPr>
            <a:endParaRPr lang="en-US">
              <a:solidFill>
                <a:srgbClr val="000000"/>
              </a:solidFill>
            </a:endParaRPr>
          </a:p>
        </p:txBody>
      </p:sp>
      <p:cxnSp>
        <p:nvCxnSpPr>
          <p:cNvPr id="151" name="Straight Connector 150"/>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0290" name="Rectangle 2"/>
          <p:cNvSpPr>
            <a:spLocks noGrp="1" noChangeArrowheads="1"/>
          </p:cNvSpPr>
          <p:nvPr>
            <p:ph type="title"/>
          </p:nvPr>
        </p:nvSpPr>
        <p:spPr/>
        <p:txBody>
          <a:bodyPr/>
          <a:lstStyle/>
          <a:p>
            <a:pPr eaLnBrk="1" hangingPunct="1"/>
            <a:r>
              <a:rPr lang="en-GB" smtClean="0"/>
              <a:t>Hotel RevPar declines still dramatic </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6" name="Content Placeholder 5" descr="ppi142.tmp"/>
          <p:cNvPicPr>
            <a:picLocks noGrp="1"/>
          </p:cNvPicPr>
          <p:nvPr>
            <p:ph idx="1"/>
          </p:nvPr>
        </p:nvPicPr>
        <p:blipFill>
          <a:blip r:embed="rId3"/>
          <a:stretch>
            <a:fillRect/>
          </a:stretch>
        </p:blipFill>
        <p:spPr>
          <a:xfrm>
            <a:off x="276225" y="1905000"/>
            <a:ext cx="8867775" cy="4419600"/>
          </a:xfrm>
          <a:effectLst/>
        </p:spPr>
      </p:pic>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81" name="Straight Connector 8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1314" name="Title 1"/>
          <p:cNvSpPr>
            <a:spLocks noGrp="1"/>
          </p:cNvSpPr>
          <p:nvPr>
            <p:ph type="title"/>
          </p:nvPr>
        </p:nvSpPr>
        <p:spPr/>
        <p:txBody>
          <a:bodyPr/>
          <a:lstStyle/>
          <a:p>
            <a:r>
              <a:rPr lang="en-US" smtClean="0"/>
              <a:t>% change in hotel RevPAR through </a:t>
            </a:r>
            <a:br>
              <a:rPr lang="en-US" smtClean="0"/>
            </a:br>
            <a:r>
              <a:rPr lang="en-US" smtClean="0"/>
              <a:t>September 2009</a:t>
            </a:r>
            <a:endParaRPr lang="en-US" sz="2800" smtClean="0"/>
          </a:p>
        </p:txBody>
      </p:sp>
      <p:cxnSp>
        <p:nvCxnSpPr>
          <p:cNvPr id="82" name="Straight Connector 8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4" name="Freeform 19"/>
          <p:cNvSpPr>
            <a:spLocks/>
          </p:cNvSpPr>
          <p:nvPr/>
        </p:nvSpPr>
        <p:spPr bwMode="auto">
          <a:xfrm>
            <a:off x="1201588" y="3194050"/>
            <a:ext cx="809625" cy="1363663"/>
          </a:xfrm>
          <a:custGeom>
            <a:avLst/>
            <a:gdLst>
              <a:gd name="T0" fmla="*/ 2147483647 w 510"/>
              <a:gd name="T1" fmla="*/ 0 h 859"/>
              <a:gd name="T2" fmla="*/ 0 w 510"/>
              <a:gd name="T3" fmla="*/ 2147483647 h 859"/>
              <a:gd name="T4" fmla="*/ 2147483647 w 510"/>
              <a:gd name="T5" fmla="*/ 2147483647 h 859"/>
              <a:gd name="T6" fmla="*/ 2147483647 w 510"/>
              <a:gd name="T7" fmla="*/ 2147483647 h 859"/>
              <a:gd name="T8" fmla="*/ 2147483647 w 510"/>
              <a:gd name="T9" fmla="*/ 2147483647 h 859"/>
              <a:gd name="T10" fmla="*/ 2147483647 w 510"/>
              <a:gd name="T11" fmla="*/ 2147483647 h 859"/>
              <a:gd name="T12" fmla="*/ 2147483647 w 510"/>
              <a:gd name="T13" fmla="*/ 2147483647 h 859"/>
              <a:gd name="T14" fmla="*/ 2147483647 w 510"/>
              <a:gd name="T15" fmla="*/ 2147483647 h 859"/>
              <a:gd name="T16" fmla="*/ 2147483647 w 510"/>
              <a:gd name="T17" fmla="*/ 2147483647 h 859"/>
              <a:gd name="T18" fmla="*/ 2147483647 w 510"/>
              <a:gd name="T19" fmla="*/ 2147483647 h 859"/>
              <a:gd name="T20" fmla="*/ 2147483647 w 510"/>
              <a:gd name="T21" fmla="*/ 2147483647 h 859"/>
              <a:gd name="T22" fmla="*/ 2147483647 w 510"/>
              <a:gd name="T23" fmla="*/ 0 h 8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0"/>
              <a:gd name="T37" fmla="*/ 0 h 859"/>
              <a:gd name="T38" fmla="*/ 510 w 510"/>
              <a:gd name="T39" fmla="*/ 859 h 8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0" h="859">
                <a:moveTo>
                  <a:pt x="65" y="0"/>
                </a:moveTo>
                <a:lnTo>
                  <a:pt x="0" y="340"/>
                </a:lnTo>
                <a:lnTo>
                  <a:pt x="347" y="859"/>
                </a:lnTo>
                <a:lnTo>
                  <a:pt x="369" y="837"/>
                </a:lnTo>
                <a:lnTo>
                  <a:pt x="367" y="734"/>
                </a:lnTo>
                <a:lnTo>
                  <a:pt x="410" y="742"/>
                </a:lnTo>
                <a:lnTo>
                  <a:pt x="455" y="427"/>
                </a:lnTo>
                <a:lnTo>
                  <a:pt x="485" y="214"/>
                </a:lnTo>
                <a:lnTo>
                  <a:pt x="494" y="149"/>
                </a:lnTo>
                <a:lnTo>
                  <a:pt x="510" y="91"/>
                </a:lnTo>
                <a:lnTo>
                  <a:pt x="281" y="51"/>
                </a:lnTo>
                <a:lnTo>
                  <a:pt x="65" y="0"/>
                </a:lnTo>
                <a:close/>
              </a:path>
            </a:pathLst>
          </a:custGeom>
          <a:solidFill>
            <a:srgbClr val="C00000"/>
          </a:solidFill>
          <a:ln w="19050">
            <a:solidFill>
              <a:srgbClr val="C00000"/>
            </a:solidFill>
            <a:round/>
            <a:headEnd/>
            <a:tailEnd/>
          </a:ln>
        </p:spPr>
        <p:txBody>
          <a:bodyPr/>
          <a:lstStyle/>
          <a:p>
            <a:pPr fontAlgn="auto">
              <a:spcBef>
                <a:spcPts val="0"/>
              </a:spcBef>
              <a:spcAft>
                <a:spcPts val="0"/>
              </a:spcAft>
              <a:defRPr/>
            </a:pPr>
            <a:endParaRPr lang="en-US">
              <a:latin typeface="Arial" charset="0"/>
            </a:endParaRPr>
          </a:p>
        </p:txBody>
      </p:sp>
      <p:cxnSp>
        <p:nvCxnSpPr>
          <p:cNvPr id="83" name="Straight Connector 8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5" name="Freeform 20"/>
          <p:cNvSpPr>
            <a:spLocks/>
          </p:cNvSpPr>
          <p:nvPr/>
        </p:nvSpPr>
        <p:spPr bwMode="auto">
          <a:xfrm>
            <a:off x="1647676" y="2074863"/>
            <a:ext cx="728662" cy="1317625"/>
          </a:xfrm>
          <a:custGeom>
            <a:avLst/>
            <a:gdLst>
              <a:gd name="T0" fmla="*/ 176212 w 459"/>
              <a:gd name="T1" fmla="*/ 0 h 830"/>
              <a:gd name="T2" fmla="*/ 109537 w 459"/>
              <a:gd name="T3" fmla="*/ 514350 h 830"/>
              <a:gd name="T4" fmla="*/ 177800 w 459"/>
              <a:gd name="T5" fmla="*/ 623888 h 830"/>
              <a:gd name="T6" fmla="*/ 69850 w 459"/>
              <a:gd name="T7" fmla="*/ 739775 h 830"/>
              <a:gd name="T8" fmla="*/ 57150 w 459"/>
              <a:gd name="T9" fmla="*/ 817563 h 830"/>
              <a:gd name="T10" fmla="*/ 85725 w 459"/>
              <a:gd name="T11" fmla="*/ 874713 h 830"/>
              <a:gd name="T12" fmla="*/ 57150 w 459"/>
              <a:gd name="T13" fmla="*/ 901700 h 830"/>
              <a:gd name="T14" fmla="*/ 0 w 459"/>
              <a:gd name="T15" fmla="*/ 1200150 h 830"/>
              <a:gd name="T16" fmla="*/ 347662 w 459"/>
              <a:gd name="T17" fmla="*/ 1270000 h 830"/>
              <a:gd name="T18" fmla="*/ 676275 w 459"/>
              <a:gd name="T19" fmla="*/ 1317625 h 830"/>
              <a:gd name="T20" fmla="*/ 711200 w 459"/>
              <a:gd name="T21" fmla="*/ 1044575 h 830"/>
              <a:gd name="T22" fmla="*/ 728662 w 459"/>
              <a:gd name="T23" fmla="*/ 895350 h 830"/>
              <a:gd name="T24" fmla="*/ 696912 w 459"/>
              <a:gd name="T25" fmla="*/ 841375 h 830"/>
              <a:gd name="T26" fmla="*/ 622300 w 459"/>
              <a:gd name="T27" fmla="*/ 855663 h 830"/>
              <a:gd name="T28" fmla="*/ 523875 w 459"/>
              <a:gd name="T29" fmla="*/ 869950 h 830"/>
              <a:gd name="T30" fmla="*/ 504825 w 459"/>
              <a:gd name="T31" fmla="*/ 746125 h 830"/>
              <a:gd name="T32" fmla="*/ 385762 w 459"/>
              <a:gd name="T33" fmla="*/ 647700 h 830"/>
              <a:gd name="T34" fmla="*/ 401637 w 459"/>
              <a:gd name="T35" fmla="*/ 584200 h 830"/>
              <a:gd name="T36" fmla="*/ 414337 w 459"/>
              <a:gd name="T37" fmla="*/ 471488 h 830"/>
              <a:gd name="T38" fmla="*/ 260350 w 459"/>
              <a:gd name="T39" fmla="*/ 228600 h 830"/>
              <a:gd name="T40" fmla="*/ 280987 w 459"/>
              <a:gd name="T41" fmla="*/ 14288 h 830"/>
              <a:gd name="T42" fmla="*/ 176212 w 459"/>
              <a:gd name="T43" fmla="*/ 0 h 8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9"/>
              <a:gd name="T67" fmla="*/ 0 h 830"/>
              <a:gd name="T68" fmla="*/ 459 w 459"/>
              <a:gd name="T69" fmla="*/ 830 h 8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9" h="830">
                <a:moveTo>
                  <a:pt x="111" y="0"/>
                </a:moveTo>
                <a:lnTo>
                  <a:pt x="69" y="324"/>
                </a:lnTo>
                <a:lnTo>
                  <a:pt x="112" y="393"/>
                </a:lnTo>
                <a:lnTo>
                  <a:pt x="44" y="466"/>
                </a:lnTo>
                <a:lnTo>
                  <a:pt x="36" y="515"/>
                </a:lnTo>
                <a:lnTo>
                  <a:pt x="54" y="551"/>
                </a:lnTo>
                <a:lnTo>
                  <a:pt x="36" y="568"/>
                </a:lnTo>
                <a:lnTo>
                  <a:pt x="0" y="756"/>
                </a:lnTo>
                <a:lnTo>
                  <a:pt x="219" y="800"/>
                </a:lnTo>
                <a:lnTo>
                  <a:pt x="426" y="830"/>
                </a:lnTo>
                <a:lnTo>
                  <a:pt x="448" y="658"/>
                </a:lnTo>
                <a:lnTo>
                  <a:pt x="459" y="564"/>
                </a:lnTo>
                <a:lnTo>
                  <a:pt x="439" y="530"/>
                </a:lnTo>
                <a:lnTo>
                  <a:pt x="392" y="539"/>
                </a:lnTo>
                <a:lnTo>
                  <a:pt x="330" y="548"/>
                </a:lnTo>
                <a:lnTo>
                  <a:pt x="318" y="470"/>
                </a:lnTo>
                <a:lnTo>
                  <a:pt x="243" y="408"/>
                </a:lnTo>
                <a:lnTo>
                  <a:pt x="253" y="368"/>
                </a:lnTo>
                <a:lnTo>
                  <a:pt x="261" y="297"/>
                </a:lnTo>
                <a:lnTo>
                  <a:pt x="164" y="144"/>
                </a:lnTo>
                <a:lnTo>
                  <a:pt x="177" y="9"/>
                </a:lnTo>
                <a:lnTo>
                  <a:pt x="111" y="0"/>
                </a:lnTo>
                <a:close/>
              </a:path>
            </a:pathLst>
          </a:custGeom>
          <a:solidFill>
            <a:srgbClr val="C00000"/>
          </a:solidFill>
          <a:ln w="9525" algn="ctr">
            <a:solidFill>
              <a:srgbClr val="C00000"/>
            </a:solidFill>
            <a:round/>
            <a:headEnd/>
            <a:tailEnd/>
          </a:ln>
        </p:spPr>
        <p:txBody>
          <a:bodyPr/>
          <a:lstStyle/>
          <a:p>
            <a:pPr fontAlgn="auto">
              <a:spcBef>
                <a:spcPts val="0"/>
              </a:spcBef>
              <a:spcAft>
                <a:spcPts val="0"/>
              </a:spcAft>
              <a:defRPr/>
            </a:pPr>
            <a:endParaRPr lang="en-US">
              <a:latin typeface="Arial" charset="0"/>
            </a:endParaRPr>
          </a:p>
        </p:txBody>
      </p:sp>
      <p:cxnSp>
        <p:nvCxnSpPr>
          <p:cNvPr id="84" name="Straight Connector 8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6" name="Freeform 21"/>
          <p:cNvSpPr>
            <a:spLocks/>
          </p:cNvSpPr>
          <p:nvPr/>
        </p:nvSpPr>
        <p:spPr bwMode="auto">
          <a:xfrm>
            <a:off x="1871513" y="3341688"/>
            <a:ext cx="676275" cy="974725"/>
          </a:xfrm>
          <a:custGeom>
            <a:avLst/>
            <a:gdLst>
              <a:gd name="T0" fmla="*/ 2147483647 w 426"/>
              <a:gd name="T1" fmla="*/ 0 h 614"/>
              <a:gd name="T2" fmla="*/ 2147483647 w 426"/>
              <a:gd name="T3" fmla="*/ 2147483647 h 614"/>
              <a:gd name="T4" fmla="*/ 2147483647 w 426"/>
              <a:gd name="T5" fmla="*/ 2147483647 h 614"/>
              <a:gd name="T6" fmla="*/ 2147483647 w 426"/>
              <a:gd name="T7" fmla="*/ 2147483647 h 614"/>
              <a:gd name="T8" fmla="*/ 2147483647 w 426"/>
              <a:gd name="T9" fmla="*/ 2147483647 h 614"/>
              <a:gd name="T10" fmla="*/ 0 w 426"/>
              <a:gd name="T11" fmla="*/ 2147483647 h 614"/>
              <a:gd name="T12" fmla="*/ 2147483647 w 426"/>
              <a:gd name="T13" fmla="*/ 2147483647 h 614"/>
              <a:gd name="T14" fmla="*/ 2147483647 w 426"/>
              <a:gd name="T15" fmla="*/ 0 h 614"/>
              <a:gd name="T16" fmla="*/ 0 60000 65536"/>
              <a:gd name="T17" fmla="*/ 0 60000 65536"/>
              <a:gd name="T18" fmla="*/ 0 60000 65536"/>
              <a:gd name="T19" fmla="*/ 0 60000 65536"/>
              <a:gd name="T20" fmla="*/ 0 60000 65536"/>
              <a:gd name="T21" fmla="*/ 0 60000 65536"/>
              <a:gd name="T22" fmla="*/ 0 60000 65536"/>
              <a:gd name="T23" fmla="*/ 0 60000 65536"/>
              <a:gd name="T24" fmla="*/ 0 w 426"/>
              <a:gd name="T25" fmla="*/ 0 h 614"/>
              <a:gd name="T26" fmla="*/ 426 w 426"/>
              <a:gd name="T27" fmla="*/ 614 h 6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6" h="614">
                <a:moveTo>
                  <a:pt x="79" y="0"/>
                </a:moveTo>
                <a:lnTo>
                  <a:pt x="288" y="32"/>
                </a:lnTo>
                <a:lnTo>
                  <a:pt x="274" y="149"/>
                </a:lnTo>
                <a:lnTo>
                  <a:pt x="426" y="166"/>
                </a:lnTo>
                <a:lnTo>
                  <a:pt x="385" y="614"/>
                </a:lnTo>
                <a:lnTo>
                  <a:pt x="0" y="567"/>
                </a:lnTo>
                <a:lnTo>
                  <a:pt x="39" y="281"/>
                </a:lnTo>
                <a:lnTo>
                  <a:pt x="79" y="0"/>
                </a:lnTo>
                <a:close/>
              </a:path>
            </a:pathLst>
          </a:custGeom>
          <a:solidFill>
            <a:srgbClr val="C00000"/>
          </a:solidFill>
          <a:ln w="19050">
            <a:solidFill>
              <a:srgbClr val="C00000"/>
            </a:solidFill>
            <a:round/>
            <a:headEnd/>
            <a:tailEnd/>
          </a:ln>
        </p:spPr>
        <p:txBody>
          <a:bodyPr/>
          <a:lstStyle/>
          <a:p>
            <a:pPr fontAlgn="auto">
              <a:spcBef>
                <a:spcPts val="0"/>
              </a:spcBef>
              <a:spcAft>
                <a:spcPts val="0"/>
              </a:spcAft>
              <a:defRPr/>
            </a:pPr>
            <a:endParaRPr lang="en-US">
              <a:latin typeface="Arial" charset="0"/>
            </a:endParaRPr>
          </a:p>
        </p:txBody>
      </p:sp>
      <p:cxnSp>
        <p:nvCxnSpPr>
          <p:cNvPr id="85" name="Straight Connector 8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7" name="Freeform 22"/>
          <p:cNvSpPr>
            <a:spLocks/>
          </p:cNvSpPr>
          <p:nvPr/>
        </p:nvSpPr>
        <p:spPr bwMode="auto">
          <a:xfrm>
            <a:off x="1903263" y="2087563"/>
            <a:ext cx="1270000" cy="882650"/>
          </a:xfrm>
          <a:custGeom>
            <a:avLst/>
            <a:gdLst>
              <a:gd name="T0" fmla="*/ 2147483647 w 800"/>
              <a:gd name="T1" fmla="*/ 0 h 556"/>
              <a:gd name="T2" fmla="*/ 2147483647 w 800"/>
              <a:gd name="T3" fmla="*/ 2147483647 h 556"/>
              <a:gd name="T4" fmla="*/ 2147483647 w 800"/>
              <a:gd name="T5" fmla="*/ 2147483647 h 556"/>
              <a:gd name="T6" fmla="*/ 2147483647 w 800"/>
              <a:gd name="T7" fmla="*/ 2147483647 h 556"/>
              <a:gd name="T8" fmla="*/ 2147483647 w 800"/>
              <a:gd name="T9" fmla="*/ 2147483647 h 556"/>
              <a:gd name="T10" fmla="*/ 2147483647 w 800"/>
              <a:gd name="T11" fmla="*/ 2147483647 h 556"/>
              <a:gd name="T12" fmla="*/ 2147483647 w 800"/>
              <a:gd name="T13" fmla="*/ 2147483647 h 556"/>
              <a:gd name="T14" fmla="*/ 2147483647 w 800"/>
              <a:gd name="T15" fmla="*/ 2147483647 h 556"/>
              <a:gd name="T16" fmla="*/ 2147483647 w 800"/>
              <a:gd name="T17" fmla="*/ 2147483647 h 556"/>
              <a:gd name="T18" fmla="*/ 2147483647 w 800"/>
              <a:gd name="T19" fmla="*/ 2147483647 h 556"/>
              <a:gd name="T20" fmla="*/ 2147483647 w 800"/>
              <a:gd name="T21" fmla="*/ 2147483647 h 556"/>
              <a:gd name="T22" fmla="*/ 2147483647 w 800"/>
              <a:gd name="T23" fmla="*/ 2147483647 h 556"/>
              <a:gd name="T24" fmla="*/ 2147483647 w 800"/>
              <a:gd name="T25" fmla="*/ 2147483647 h 556"/>
              <a:gd name="T26" fmla="*/ 2147483647 w 800"/>
              <a:gd name="T27" fmla="*/ 2147483647 h 556"/>
              <a:gd name="T28" fmla="*/ 2147483647 w 800"/>
              <a:gd name="T29" fmla="*/ 2147483647 h 556"/>
              <a:gd name="T30" fmla="*/ 2147483647 w 800"/>
              <a:gd name="T31" fmla="*/ 2147483647 h 556"/>
              <a:gd name="T32" fmla="*/ 2147483647 w 800"/>
              <a:gd name="T33" fmla="*/ 2147483647 h 556"/>
              <a:gd name="T34" fmla="*/ 0 w 800"/>
              <a:gd name="T35" fmla="*/ 2147483647 h 556"/>
              <a:gd name="T36" fmla="*/ 2147483647 w 800"/>
              <a:gd name="T37" fmla="*/ 0 h 5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0"/>
              <a:gd name="T58" fmla="*/ 0 h 556"/>
              <a:gd name="T59" fmla="*/ 800 w 800"/>
              <a:gd name="T60" fmla="*/ 556 h 5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0" h="556">
                <a:moveTo>
                  <a:pt x="13" y="0"/>
                </a:moveTo>
                <a:lnTo>
                  <a:pt x="170" y="22"/>
                </a:lnTo>
                <a:lnTo>
                  <a:pt x="265" y="37"/>
                </a:lnTo>
                <a:lnTo>
                  <a:pt x="391" y="51"/>
                </a:lnTo>
                <a:lnTo>
                  <a:pt x="506" y="64"/>
                </a:lnTo>
                <a:lnTo>
                  <a:pt x="706" y="80"/>
                </a:lnTo>
                <a:lnTo>
                  <a:pt x="800" y="88"/>
                </a:lnTo>
                <a:lnTo>
                  <a:pt x="797" y="541"/>
                </a:lnTo>
                <a:lnTo>
                  <a:pt x="307" y="495"/>
                </a:lnTo>
                <a:lnTo>
                  <a:pt x="297" y="556"/>
                </a:lnTo>
                <a:lnTo>
                  <a:pt x="278" y="527"/>
                </a:lnTo>
                <a:lnTo>
                  <a:pt x="234" y="531"/>
                </a:lnTo>
                <a:lnTo>
                  <a:pt x="169" y="543"/>
                </a:lnTo>
                <a:lnTo>
                  <a:pt x="157" y="464"/>
                </a:lnTo>
                <a:lnTo>
                  <a:pt x="81" y="401"/>
                </a:lnTo>
                <a:lnTo>
                  <a:pt x="92" y="342"/>
                </a:lnTo>
                <a:lnTo>
                  <a:pt x="100" y="294"/>
                </a:lnTo>
                <a:lnTo>
                  <a:pt x="0" y="138"/>
                </a:lnTo>
                <a:lnTo>
                  <a:pt x="13" y="0"/>
                </a:lnTo>
                <a:close/>
              </a:path>
            </a:pathLst>
          </a:custGeom>
          <a:solidFill>
            <a:srgbClr val="C00000"/>
          </a:solidFill>
          <a:ln w="19050">
            <a:solidFill>
              <a:srgbClr val="C00000"/>
            </a:solidFill>
            <a:round/>
            <a:headEnd/>
            <a:tailEnd/>
          </a:ln>
        </p:spPr>
        <p:txBody>
          <a:bodyPr/>
          <a:lstStyle/>
          <a:p>
            <a:pPr fontAlgn="auto">
              <a:spcBef>
                <a:spcPts val="0"/>
              </a:spcBef>
              <a:spcAft>
                <a:spcPts val="0"/>
              </a:spcAft>
              <a:defRPr/>
            </a:pPr>
            <a:endParaRPr lang="en-US">
              <a:latin typeface="Arial" charset="0"/>
            </a:endParaRPr>
          </a:p>
        </p:txBody>
      </p:sp>
      <p:cxnSp>
        <p:nvCxnSpPr>
          <p:cNvPr id="86" name="Straight Connector 8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8" name="Freeform 23"/>
          <p:cNvSpPr>
            <a:spLocks/>
          </p:cNvSpPr>
          <p:nvPr/>
        </p:nvSpPr>
        <p:spPr bwMode="auto">
          <a:xfrm>
            <a:off x="2298551" y="2865438"/>
            <a:ext cx="869950" cy="792162"/>
          </a:xfrm>
          <a:custGeom>
            <a:avLst/>
            <a:gdLst>
              <a:gd name="T0" fmla="*/ 2147483647 w 548"/>
              <a:gd name="T1" fmla="*/ 0 h 499"/>
              <a:gd name="T2" fmla="*/ 2147483647 w 548"/>
              <a:gd name="T3" fmla="*/ 2147483647 h 499"/>
              <a:gd name="T4" fmla="*/ 0 w 548"/>
              <a:gd name="T5" fmla="*/ 2147483647 h 499"/>
              <a:gd name="T6" fmla="*/ 2147483647 w 548"/>
              <a:gd name="T7" fmla="*/ 2147483647 h 499"/>
              <a:gd name="T8" fmla="*/ 2147483647 w 548"/>
              <a:gd name="T9" fmla="*/ 2147483647 h 499"/>
              <a:gd name="T10" fmla="*/ 2147483647 w 548"/>
              <a:gd name="T11" fmla="*/ 2147483647 h 499"/>
              <a:gd name="T12" fmla="*/ 2147483647 w 548"/>
              <a:gd name="T13" fmla="*/ 0 h 499"/>
              <a:gd name="T14" fmla="*/ 0 60000 65536"/>
              <a:gd name="T15" fmla="*/ 0 60000 65536"/>
              <a:gd name="T16" fmla="*/ 0 60000 65536"/>
              <a:gd name="T17" fmla="*/ 0 60000 65536"/>
              <a:gd name="T18" fmla="*/ 0 60000 65536"/>
              <a:gd name="T19" fmla="*/ 0 60000 65536"/>
              <a:gd name="T20" fmla="*/ 0 60000 65536"/>
              <a:gd name="T21" fmla="*/ 0 w 548"/>
              <a:gd name="T22" fmla="*/ 0 h 499"/>
              <a:gd name="T23" fmla="*/ 548 w 548"/>
              <a:gd name="T24" fmla="*/ 499 h 4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8" h="499">
                <a:moveTo>
                  <a:pt x="54" y="0"/>
                </a:moveTo>
                <a:lnTo>
                  <a:pt x="34" y="186"/>
                </a:lnTo>
                <a:lnTo>
                  <a:pt x="0" y="453"/>
                </a:lnTo>
                <a:lnTo>
                  <a:pt x="159" y="467"/>
                </a:lnTo>
                <a:lnTo>
                  <a:pt x="529" y="499"/>
                </a:lnTo>
                <a:lnTo>
                  <a:pt x="548" y="51"/>
                </a:lnTo>
                <a:lnTo>
                  <a:pt x="54" y="0"/>
                </a:lnTo>
                <a:close/>
              </a:path>
            </a:pathLst>
          </a:custGeom>
          <a:solidFill>
            <a:srgbClr val="C00000"/>
          </a:solidFill>
          <a:ln w="19050">
            <a:solidFill>
              <a:srgbClr val="C00000"/>
            </a:solidFill>
            <a:round/>
            <a:headEnd/>
            <a:tailEnd/>
          </a:ln>
        </p:spPr>
        <p:txBody>
          <a:bodyPr/>
          <a:lstStyle/>
          <a:p>
            <a:pPr fontAlgn="auto">
              <a:spcBef>
                <a:spcPts val="0"/>
              </a:spcBef>
              <a:spcAft>
                <a:spcPts val="0"/>
              </a:spcAft>
              <a:defRPr/>
            </a:pPr>
            <a:endParaRPr lang="en-US">
              <a:latin typeface="Arial" charset="0"/>
            </a:endParaRPr>
          </a:p>
        </p:txBody>
      </p:sp>
      <p:cxnSp>
        <p:nvCxnSpPr>
          <p:cNvPr id="88" name="Straight Connector 8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9" name="Freeform 24"/>
          <p:cNvSpPr>
            <a:spLocks/>
          </p:cNvSpPr>
          <p:nvPr/>
        </p:nvSpPr>
        <p:spPr bwMode="auto">
          <a:xfrm>
            <a:off x="2474763" y="3605213"/>
            <a:ext cx="906463" cy="750887"/>
          </a:xfrm>
          <a:custGeom>
            <a:avLst/>
            <a:gdLst>
              <a:gd name="T0" fmla="*/ 2147483647 w 571"/>
              <a:gd name="T1" fmla="*/ 0 h 473"/>
              <a:gd name="T2" fmla="*/ 2147483647 w 571"/>
              <a:gd name="T3" fmla="*/ 2147483647 h 473"/>
              <a:gd name="T4" fmla="*/ 0 w 571"/>
              <a:gd name="T5" fmla="*/ 2147483647 h 473"/>
              <a:gd name="T6" fmla="*/ 2147483647 w 571"/>
              <a:gd name="T7" fmla="*/ 2147483647 h 473"/>
              <a:gd name="T8" fmla="*/ 2147483647 w 571"/>
              <a:gd name="T9" fmla="*/ 2147483647 h 473"/>
              <a:gd name="T10" fmla="*/ 2147483647 w 571"/>
              <a:gd name="T11" fmla="*/ 2147483647 h 473"/>
              <a:gd name="T12" fmla="*/ 2147483647 w 571"/>
              <a:gd name="T13" fmla="*/ 2147483647 h 473"/>
              <a:gd name="T14" fmla="*/ 2147483647 w 571"/>
              <a:gd name="T15" fmla="*/ 2147483647 h 473"/>
              <a:gd name="T16" fmla="*/ 2147483647 w 571"/>
              <a:gd name="T17" fmla="*/ 0 h 4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1"/>
              <a:gd name="T28" fmla="*/ 0 h 473"/>
              <a:gd name="T29" fmla="*/ 571 w 571"/>
              <a:gd name="T30" fmla="*/ 473 h 4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1" h="473">
                <a:moveTo>
                  <a:pt x="48" y="0"/>
                </a:moveTo>
                <a:lnTo>
                  <a:pt x="19" y="284"/>
                </a:lnTo>
                <a:lnTo>
                  <a:pt x="0" y="448"/>
                </a:lnTo>
                <a:lnTo>
                  <a:pt x="286" y="464"/>
                </a:lnTo>
                <a:lnTo>
                  <a:pt x="558" y="473"/>
                </a:lnTo>
                <a:lnTo>
                  <a:pt x="567" y="252"/>
                </a:lnTo>
                <a:lnTo>
                  <a:pt x="571" y="35"/>
                </a:lnTo>
                <a:lnTo>
                  <a:pt x="415" y="32"/>
                </a:lnTo>
                <a:lnTo>
                  <a:pt x="48" y="0"/>
                </a:lnTo>
                <a:close/>
              </a:path>
            </a:pathLst>
          </a:custGeom>
          <a:solidFill>
            <a:srgbClr val="C00000"/>
          </a:solidFill>
          <a:ln w="9525" algn="ctr">
            <a:solidFill>
              <a:srgbClr val="C00000"/>
            </a:solidFill>
            <a:round/>
            <a:headEnd/>
            <a:tailEnd/>
          </a:ln>
        </p:spPr>
        <p:txBody>
          <a:bodyPr/>
          <a:lstStyle/>
          <a:p>
            <a:pPr fontAlgn="auto">
              <a:spcBef>
                <a:spcPts val="0"/>
              </a:spcBef>
              <a:spcAft>
                <a:spcPts val="0"/>
              </a:spcAft>
              <a:defRPr/>
            </a:pPr>
            <a:endParaRPr lang="en-US">
              <a:latin typeface="Arial" charset="0"/>
            </a:endParaRPr>
          </a:p>
        </p:txBody>
      </p:sp>
      <p:cxnSp>
        <p:nvCxnSpPr>
          <p:cNvPr id="89" name="Straight Connector 8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0" name="Freeform 25"/>
          <p:cNvSpPr>
            <a:spLocks/>
          </p:cNvSpPr>
          <p:nvPr/>
        </p:nvSpPr>
        <p:spPr bwMode="auto">
          <a:xfrm>
            <a:off x="1660376" y="4237038"/>
            <a:ext cx="822325" cy="1017587"/>
          </a:xfrm>
          <a:custGeom>
            <a:avLst/>
            <a:gdLst>
              <a:gd name="T0" fmla="*/ 2147483647 w 518"/>
              <a:gd name="T1" fmla="*/ 0 h 641"/>
              <a:gd name="T2" fmla="*/ 2147483647 w 518"/>
              <a:gd name="T3" fmla="*/ 2147483647 h 641"/>
              <a:gd name="T4" fmla="*/ 2147483647 w 518"/>
              <a:gd name="T5" fmla="*/ 2147483647 h 641"/>
              <a:gd name="T6" fmla="*/ 2147483647 w 518"/>
              <a:gd name="T7" fmla="*/ 2147483647 h 641"/>
              <a:gd name="T8" fmla="*/ 2147483647 w 518"/>
              <a:gd name="T9" fmla="*/ 2147483647 h 641"/>
              <a:gd name="T10" fmla="*/ 2147483647 w 518"/>
              <a:gd name="T11" fmla="*/ 2147483647 h 641"/>
              <a:gd name="T12" fmla="*/ 2147483647 w 518"/>
              <a:gd name="T13" fmla="*/ 2147483647 h 641"/>
              <a:gd name="T14" fmla="*/ 2147483647 w 518"/>
              <a:gd name="T15" fmla="*/ 2147483647 h 641"/>
              <a:gd name="T16" fmla="*/ 2147483647 w 518"/>
              <a:gd name="T17" fmla="*/ 2147483647 h 641"/>
              <a:gd name="T18" fmla="*/ 2147483647 w 518"/>
              <a:gd name="T19" fmla="*/ 2147483647 h 641"/>
              <a:gd name="T20" fmla="*/ 2147483647 w 518"/>
              <a:gd name="T21" fmla="*/ 2147483647 h 641"/>
              <a:gd name="T22" fmla="*/ 0 w 518"/>
              <a:gd name="T23" fmla="*/ 2147483647 h 641"/>
              <a:gd name="T24" fmla="*/ 2147483647 w 518"/>
              <a:gd name="T25" fmla="*/ 2147483647 h 641"/>
              <a:gd name="T26" fmla="*/ 2147483647 w 518"/>
              <a:gd name="T27" fmla="*/ 2147483647 h 641"/>
              <a:gd name="T28" fmla="*/ 2147483647 w 518"/>
              <a:gd name="T29" fmla="*/ 2147483647 h 641"/>
              <a:gd name="T30" fmla="*/ 2147483647 w 518"/>
              <a:gd name="T31" fmla="*/ 0 h 6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8"/>
              <a:gd name="T49" fmla="*/ 0 h 641"/>
              <a:gd name="T50" fmla="*/ 518 w 518"/>
              <a:gd name="T51" fmla="*/ 641 h 6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8" h="641">
                <a:moveTo>
                  <a:pt x="131" y="0"/>
                </a:moveTo>
                <a:lnTo>
                  <a:pt x="121" y="83"/>
                </a:lnTo>
                <a:lnTo>
                  <a:pt x="77" y="74"/>
                </a:lnTo>
                <a:lnTo>
                  <a:pt x="80" y="181"/>
                </a:lnTo>
                <a:lnTo>
                  <a:pt x="58" y="202"/>
                </a:lnTo>
                <a:lnTo>
                  <a:pt x="90" y="268"/>
                </a:lnTo>
                <a:lnTo>
                  <a:pt x="58" y="297"/>
                </a:lnTo>
                <a:lnTo>
                  <a:pt x="41" y="345"/>
                </a:lnTo>
                <a:lnTo>
                  <a:pt x="16" y="392"/>
                </a:lnTo>
                <a:lnTo>
                  <a:pt x="34" y="419"/>
                </a:lnTo>
                <a:lnTo>
                  <a:pt x="3" y="430"/>
                </a:lnTo>
                <a:lnTo>
                  <a:pt x="0" y="474"/>
                </a:lnTo>
                <a:lnTo>
                  <a:pt x="291" y="638"/>
                </a:lnTo>
                <a:lnTo>
                  <a:pt x="456" y="641"/>
                </a:lnTo>
                <a:lnTo>
                  <a:pt x="518" y="50"/>
                </a:lnTo>
                <a:lnTo>
                  <a:pt x="131" y="0"/>
                </a:lnTo>
                <a:close/>
              </a:path>
            </a:pathLst>
          </a:custGeom>
          <a:solidFill>
            <a:srgbClr val="C00000"/>
          </a:solidFill>
          <a:ln w="9525" algn="ctr">
            <a:solidFill>
              <a:srgbClr val="C00000"/>
            </a:solidFill>
            <a:round/>
            <a:headEnd/>
            <a:tailEnd/>
          </a:ln>
        </p:spPr>
        <p:txBody>
          <a:bodyPr/>
          <a:lstStyle/>
          <a:p>
            <a:pPr fontAlgn="auto">
              <a:spcBef>
                <a:spcPts val="0"/>
              </a:spcBef>
              <a:spcAft>
                <a:spcPts val="0"/>
              </a:spcAft>
              <a:defRPr/>
            </a:pPr>
            <a:endParaRPr lang="en-US">
              <a:latin typeface="Arial" charset="0"/>
            </a:endParaRPr>
          </a:p>
        </p:txBody>
      </p:sp>
      <p:cxnSp>
        <p:nvCxnSpPr>
          <p:cNvPr id="90" name="Straight Connector 8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 name="Freeform 26"/>
          <p:cNvSpPr>
            <a:spLocks/>
          </p:cNvSpPr>
          <p:nvPr/>
        </p:nvSpPr>
        <p:spPr bwMode="auto">
          <a:xfrm>
            <a:off x="2376338" y="4308475"/>
            <a:ext cx="871538" cy="963613"/>
          </a:xfrm>
          <a:custGeom>
            <a:avLst/>
            <a:gdLst/>
            <a:ahLst/>
            <a:cxnLst>
              <a:cxn ang="0">
                <a:pos x="67" y="0"/>
              </a:cxn>
              <a:cxn ang="0">
                <a:pos x="549" y="24"/>
              </a:cxn>
              <a:cxn ang="0">
                <a:pos x="526" y="561"/>
              </a:cxn>
              <a:cxn ang="0">
                <a:pos x="369" y="551"/>
              </a:cxn>
              <a:cxn ang="0">
                <a:pos x="222" y="546"/>
              </a:cxn>
              <a:cxn ang="0">
                <a:pos x="222" y="567"/>
              </a:cxn>
              <a:cxn ang="0">
                <a:pos x="100" y="567"/>
              </a:cxn>
              <a:cxn ang="0">
                <a:pos x="93" y="607"/>
              </a:cxn>
              <a:cxn ang="0">
                <a:pos x="0" y="594"/>
              </a:cxn>
              <a:cxn ang="0">
                <a:pos x="52" y="140"/>
              </a:cxn>
              <a:cxn ang="0">
                <a:pos x="67" y="0"/>
              </a:cxn>
            </a:cxnLst>
            <a:rect l="0" t="0" r="r" b="b"/>
            <a:pathLst>
              <a:path w="549" h="607">
                <a:moveTo>
                  <a:pt x="67" y="0"/>
                </a:moveTo>
                <a:lnTo>
                  <a:pt x="549" y="24"/>
                </a:lnTo>
                <a:lnTo>
                  <a:pt x="526" y="561"/>
                </a:lnTo>
                <a:lnTo>
                  <a:pt x="369" y="551"/>
                </a:lnTo>
                <a:lnTo>
                  <a:pt x="222" y="546"/>
                </a:lnTo>
                <a:lnTo>
                  <a:pt x="222" y="567"/>
                </a:lnTo>
                <a:lnTo>
                  <a:pt x="100" y="567"/>
                </a:lnTo>
                <a:lnTo>
                  <a:pt x="93" y="607"/>
                </a:lnTo>
                <a:lnTo>
                  <a:pt x="0" y="594"/>
                </a:lnTo>
                <a:lnTo>
                  <a:pt x="52" y="140"/>
                </a:lnTo>
                <a:lnTo>
                  <a:pt x="67" y="0"/>
                </a:lnTo>
                <a:close/>
              </a:path>
            </a:pathLst>
          </a:custGeom>
          <a:solidFill>
            <a:srgbClr val="C00000"/>
          </a:solidFill>
          <a:ln w="19050">
            <a:solidFill>
              <a:srgbClr val="C00000"/>
            </a:solidFill>
            <a:prstDash val="solid"/>
            <a:round/>
            <a:headEnd/>
            <a:tailEnd/>
          </a:ln>
        </p:spPr>
        <p:txBody>
          <a:bodyPr/>
          <a:lstStyle/>
          <a:p>
            <a:pPr fontAlgn="auto">
              <a:spcBef>
                <a:spcPts val="0"/>
              </a:spcBef>
              <a:spcAft>
                <a:spcPts val="0"/>
              </a:spcAft>
              <a:defRPr/>
            </a:pPr>
            <a:endParaRPr lang="en-US">
              <a:latin typeface="Arial" charset="0"/>
            </a:endParaRPr>
          </a:p>
        </p:txBody>
      </p:sp>
      <p:cxnSp>
        <p:nvCxnSpPr>
          <p:cNvPr id="91" name="Straight Connector 9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2" name="Freeform 27"/>
          <p:cNvSpPr>
            <a:spLocks/>
          </p:cNvSpPr>
          <p:nvPr/>
        </p:nvSpPr>
        <p:spPr bwMode="auto">
          <a:xfrm>
            <a:off x="2739666" y="4451350"/>
            <a:ext cx="1768475" cy="1825625"/>
          </a:xfrm>
          <a:custGeom>
            <a:avLst/>
            <a:gdLst>
              <a:gd name="T0" fmla="*/ 2147483647 w 1114"/>
              <a:gd name="T1" fmla="*/ 0 h 1150"/>
              <a:gd name="T2" fmla="*/ 2147483647 w 1114"/>
              <a:gd name="T3" fmla="*/ 2147483647 h 1150"/>
              <a:gd name="T4" fmla="*/ 2147483647 w 1114"/>
              <a:gd name="T5" fmla="*/ 2147483647 h 1150"/>
              <a:gd name="T6" fmla="*/ 2147483647 w 1114"/>
              <a:gd name="T7" fmla="*/ 2147483647 h 1150"/>
              <a:gd name="T8" fmla="*/ 2147483647 w 1114"/>
              <a:gd name="T9" fmla="*/ 2147483647 h 1150"/>
              <a:gd name="T10" fmla="*/ 2147483647 w 1114"/>
              <a:gd name="T11" fmla="*/ 2147483647 h 1150"/>
              <a:gd name="T12" fmla="*/ 2147483647 w 1114"/>
              <a:gd name="T13" fmla="*/ 2147483647 h 1150"/>
              <a:gd name="T14" fmla="*/ 2147483647 w 1114"/>
              <a:gd name="T15" fmla="*/ 2147483647 h 1150"/>
              <a:gd name="T16" fmla="*/ 2147483647 w 1114"/>
              <a:gd name="T17" fmla="*/ 2147483647 h 1150"/>
              <a:gd name="T18" fmla="*/ 2147483647 w 1114"/>
              <a:gd name="T19" fmla="*/ 2147483647 h 1150"/>
              <a:gd name="T20" fmla="*/ 2147483647 w 1114"/>
              <a:gd name="T21" fmla="*/ 2147483647 h 1150"/>
              <a:gd name="T22" fmla="*/ 2147483647 w 1114"/>
              <a:gd name="T23" fmla="*/ 2147483647 h 1150"/>
              <a:gd name="T24" fmla="*/ 2147483647 w 1114"/>
              <a:gd name="T25" fmla="*/ 2147483647 h 1150"/>
              <a:gd name="T26" fmla="*/ 2147483647 w 1114"/>
              <a:gd name="T27" fmla="*/ 2147483647 h 1150"/>
              <a:gd name="T28" fmla="*/ 2147483647 w 1114"/>
              <a:gd name="T29" fmla="*/ 2147483647 h 1150"/>
              <a:gd name="T30" fmla="*/ 2147483647 w 1114"/>
              <a:gd name="T31" fmla="*/ 2147483647 h 1150"/>
              <a:gd name="T32" fmla="*/ 2147483647 w 1114"/>
              <a:gd name="T33" fmla="*/ 2147483647 h 1150"/>
              <a:gd name="T34" fmla="*/ 2147483647 w 1114"/>
              <a:gd name="T35" fmla="*/ 2147483647 h 1150"/>
              <a:gd name="T36" fmla="*/ 2147483647 w 1114"/>
              <a:gd name="T37" fmla="*/ 2147483647 h 1150"/>
              <a:gd name="T38" fmla="*/ 2147483647 w 1114"/>
              <a:gd name="T39" fmla="*/ 2147483647 h 1150"/>
              <a:gd name="T40" fmla="*/ 2147483647 w 1114"/>
              <a:gd name="T41" fmla="*/ 2147483647 h 1150"/>
              <a:gd name="T42" fmla="*/ 2147483647 w 1114"/>
              <a:gd name="T43" fmla="*/ 2147483647 h 1150"/>
              <a:gd name="T44" fmla="*/ 2147483647 w 1114"/>
              <a:gd name="T45" fmla="*/ 2147483647 h 1150"/>
              <a:gd name="T46" fmla="*/ 2147483647 w 1114"/>
              <a:gd name="T47" fmla="*/ 2147483647 h 1150"/>
              <a:gd name="T48" fmla="*/ 2147483647 w 1114"/>
              <a:gd name="T49" fmla="*/ 2147483647 h 1150"/>
              <a:gd name="T50" fmla="*/ 2147483647 w 1114"/>
              <a:gd name="T51" fmla="*/ 2147483647 h 1150"/>
              <a:gd name="T52" fmla="*/ 2147483647 w 1114"/>
              <a:gd name="T53" fmla="*/ 2147483647 h 1150"/>
              <a:gd name="T54" fmla="*/ 2147483647 w 1114"/>
              <a:gd name="T55" fmla="*/ 2147483647 h 1150"/>
              <a:gd name="T56" fmla="*/ 2147483647 w 1114"/>
              <a:gd name="T57" fmla="*/ 2147483647 h 1150"/>
              <a:gd name="T58" fmla="*/ 2147483647 w 1114"/>
              <a:gd name="T59" fmla="*/ 2147483647 h 1150"/>
              <a:gd name="T60" fmla="*/ 2147483647 w 1114"/>
              <a:gd name="T61" fmla="*/ 2147483647 h 1150"/>
              <a:gd name="T62" fmla="*/ 2147483647 w 1114"/>
              <a:gd name="T63" fmla="*/ 2147483647 h 1150"/>
              <a:gd name="T64" fmla="*/ 2147483647 w 1114"/>
              <a:gd name="T65" fmla="*/ 2147483647 h 1150"/>
              <a:gd name="T66" fmla="*/ 2147483647 w 1114"/>
              <a:gd name="T67" fmla="*/ 2147483647 h 1150"/>
              <a:gd name="T68" fmla="*/ 2147483647 w 1114"/>
              <a:gd name="T69" fmla="*/ 2147483647 h 1150"/>
              <a:gd name="T70" fmla="*/ 2147483647 w 1114"/>
              <a:gd name="T71" fmla="*/ 2147483647 h 1150"/>
              <a:gd name="T72" fmla="*/ 2147483647 w 1114"/>
              <a:gd name="T73" fmla="*/ 2147483647 h 1150"/>
              <a:gd name="T74" fmla="*/ 2147483647 w 1114"/>
              <a:gd name="T75" fmla="*/ 2147483647 h 1150"/>
              <a:gd name="T76" fmla="*/ 2147483647 w 1114"/>
              <a:gd name="T77" fmla="*/ 2147483647 h 1150"/>
              <a:gd name="T78" fmla="*/ 2147483647 w 1114"/>
              <a:gd name="T79" fmla="*/ 2147483647 h 1150"/>
              <a:gd name="T80" fmla="*/ 2147483647 w 1114"/>
              <a:gd name="T81" fmla="*/ 2147483647 h 1150"/>
              <a:gd name="T82" fmla="*/ 2147483647 w 1114"/>
              <a:gd name="T83" fmla="*/ 2147483647 h 1150"/>
              <a:gd name="T84" fmla="*/ 2147483647 w 1114"/>
              <a:gd name="T85" fmla="*/ 2147483647 h 1150"/>
              <a:gd name="T86" fmla="*/ 2147483647 w 1114"/>
              <a:gd name="T87" fmla="*/ 2147483647 h 1150"/>
              <a:gd name="T88" fmla="*/ 2147483647 w 1114"/>
              <a:gd name="T89" fmla="*/ 2147483647 h 1150"/>
              <a:gd name="T90" fmla="*/ 2147483647 w 1114"/>
              <a:gd name="T91" fmla="*/ 2147483647 h 1150"/>
              <a:gd name="T92" fmla="*/ 0 w 1114"/>
              <a:gd name="T93" fmla="*/ 2147483647 h 1150"/>
              <a:gd name="T94" fmla="*/ 0 w 1114"/>
              <a:gd name="T95" fmla="*/ 2147483647 h 1150"/>
              <a:gd name="T96" fmla="*/ 2147483647 w 1114"/>
              <a:gd name="T97" fmla="*/ 2147483647 h 1150"/>
              <a:gd name="T98" fmla="*/ 2147483647 w 1114"/>
              <a:gd name="T99" fmla="*/ 2147483647 h 1150"/>
              <a:gd name="T100" fmla="*/ 2147483647 w 1114"/>
              <a:gd name="T101" fmla="*/ 0 h 11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4"/>
              <a:gd name="T154" fmla="*/ 0 h 1150"/>
              <a:gd name="T155" fmla="*/ 1114 w 1114"/>
              <a:gd name="T156" fmla="*/ 1150 h 115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4" h="1150">
                <a:moveTo>
                  <a:pt x="323" y="0"/>
                </a:moveTo>
                <a:lnTo>
                  <a:pt x="569" y="9"/>
                </a:lnTo>
                <a:lnTo>
                  <a:pt x="569" y="218"/>
                </a:lnTo>
                <a:lnTo>
                  <a:pt x="695" y="276"/>
                </a:lnTo>
                <a:lnTo>
                  <a:pt x="729" y="257"/>
                </a:lnTo>
                <a:lnTo>
                  <a:pt x="811" y="302"/>
                </a:lnTo>
                <a:lnTo>
                  <a:pt x="860" y="299"/>
                </a:lnTo>
                <a:lnTo>
                  <a:pt x="955" y="254"/>
                </a:lnTo>
                <a:lnTo>
                  <a:pt x="1010" y="297"/>
                </a:lnTo>
                <a:lnTo>
                  <a:pt x="1058" y="308"/>
                </a:lnTo>
                <a:lnTo>
                  <a:pt x="1058" y="479"/>
                </a:lnTo>
                <a:lnTo>
                  <a:pt x="1114" y="585"/>
                </a:lnTo>
                <a:lnTo>
                  <a:pt x="1101" y="729"/>
                </a:lnTo>
                <a:lnTo>
                  <a:pt x="1040" y="787"/>
                </a:lnTo>
                <a:lnTo>
                  <a:pt x="1027" y="734"/>
                </a:lnTo>
                <a:lnTo>
                  <a:pt x="1010" y="758"/>
                </a:lnTo>
                <a:lnTo>
                  <a:pt x="1023" y="792"/>
                </a:lnTo>
                <a:lnTo>
                  <a:pt x="915" y="879"/>
                </a:lnTo>
                <a:lnTo>
                  <a:pt x="889" y="883"/>
                </a:lnTo>
                <a:lnTo>
                  <a:pt x="833" y="927"/>
                </a:lnTo>
                <a:lnTo>
                  <a:pt x="833" y="951"/>
                </a:lnTo>
                <a:lnTo>
                  <a:pt x="816" y="956"/>
                </a:lnTo>
                <a:lnTo>
                  <a:pt x="829" y="985"/>
                </a:lnTo>
                <a:lnTo>
                  <a:pt x="798" y="1028"/>
                </a:lnTo>
                <a:lnTo>
                  <a:pt x="816" y="1091"/>
                </a:lnTo>
                <a:lnTo>
                  <a:pt x="833" y="1111"/>
                </a:lnTo>
                <a:lnTo>
                  <a:pt x="829" y="1150"/>
                </a:lnTo>
                <a:lnTo>
                  <a:pt x="785" y="1150"/>
                </a:lnTo>
                <a:lnTo>
                  <a:pt x="746" y="1131"/>
                </a:lnTo>
                <a:lnTo>
                  <a:pt x="720" y="1136"/>
                </a:lnTo>
                <a:lnTo>
                  <a:pt x="634" y="1102"/>
                </a:lnTo>
                <a:lnTo>
                  <a:pt x="595" y="970"/>
                </a:lnTo>
                <a:lnTo>
                  <a:pt x="535" y="907"/>
                </a:lnTo>
                <a:lnTo>
                  <a:pt x="481" y="792"/>
                </a:lnTo>
                <a:lnTo>
                  <a:pt x="457" y="781"/>
                </a:lnTo>
                <a:lnTo>
                  <a:pt x="428" y="752"/>
                </a:lnTo>
                <a:lnTo>
                  <a:pt x="401" y="752"/>
                </a:lnTo>
                <a:lnTo>
                  <a:pt x="359" y="742"/>
                </a:lnTo>
                <a:lnTo>
                  <a:pt x="327" y="752"/>
                </a:lnTo>
                <a:lnTo>
                  <a:pt x="305" y="809"/>
                </a:lnTo>
                <a:lnTo>
                  <a:pt x="272" y="819"/>
                </a:lnTo>
                <a:lnTo>
                  <a:pt x="202" y="774"/>
                </a:lnTo>
                <a:lnTo>
                  <a:pt x="160" y="720"/>
                </a:lnTo>
                <a:lnTo>
                  <a:pt x="153" y="654"/>
                </a:lnTo>
                <a:lnTo>
                  <a:pt x="122" y="609"/>
                </a:lnTo>
                <a:lnTo>
                  <a:pt x="52" y="546"/>
                </a:lnTo>
                <a:lnTo>
                  <a:pt x="0" y="480"/>
                </a:lnTo>
                <a:lnTo>
                  <a:pt x="0" y="453"/>
                </a:lnTo>
                <a:lnTo>
                  <a:pt x="169" y="454"/>
                </a:lnTo>
                <a:lnTo>
                  <a:pt x="305" y="467"/>
                </a:lnTo>
                <a:lnTo>
                  <a:pt x="323" y="0"/>
                </a:lnTo>
                <a:close/>
              </a:path>
            </a:pathLst>
          </a:custGeom>
          <a:solidFill>
            <a:schemeClr val="bg1">
              <a:lumMod val="65000"/>
            </a:schemeClr>
          </a:solidFill>
          <a:ln w="19050">
            <a:solidFill>
              <a:schemeClr val="bg1">
                <a:lumMod val="6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92" name="Straight Connector 9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7" name="Freeform 32"/>
          <p:cNvSpPr>
            <a:spLocks/>
          </p:cNvSpPr>
          <p:nvPr/>
        </p:nvSpPr>
        <p:spPr bwMode="auto">
          <a:xfrm>
            <a:off x="3252429" y="4346575"/>
            <a:ext cx="1093787" cy="585788"/>
          </a:xfrm>
          <a:custGeom>
            <a:avLst/>
            <a:gdLst>
              <a:gd name="T0" fmla="*/ 6350 w 689"/>
              <a:gd name="T1" fmla="*/ 0 h 369"/>
              <a:gd name="T2" fmla="*/ 0 w 689"/>
              <a:gd name="T3" fmla="*/ 104775 h 369"/>
              <a:gd name="T4" fmla="*/ 388937 w 689"/>
              <a:gd name="T5" fmla="*/ 119063 h 369"/>
              <a:gd name="T6" fmla="*/ 390525 w 689"/>
              <a:gd name="T7" fmla="*/ 454025 h 369"/>
              <a:gd name="T8" fmla="*/ 590550 w 689"/>
              <a:gd name="T9" fmla="*/ 546100 h 369"/>
              <a:gd name="T10" fmla="*/ 644525 w 689"/>
              <a:gd name="T11" fmla="*/ 512763 h 369"/>
              <a:gd name="T12" fmla="*/ 769937 w 689"/>
              <a:gd name="T13" fmla="*/ 585788 h 369"/>
              <a:gd name="T14" fmla="*/ 852487 w 689"/>
              <a:gd name="T15" fmla="*/ 584200 h 369"/>
              <a:gd name="T16" fmla="*/ 1003300 w 689"/>
              <a:gd name="T17" fmla="*/ 512763 h 369"/>
              <a:gd name="T18" fmla="*/ 1093787 w 689"/>
              <a:gd name="T19" fmla="*/ 581025 h 369"/>
              <a:gd name="T20" fmla="*/ 1093787 w 689"/>
              <a:gd name="T21" fmla="*/ 219075 h 369"/>
              <a:gd name="T22" fmla="*/ 1065212 w 689"/>
              <a:gd name="T23" fmla="*/ 7938 h 369"/>
              <a:gd name="T24" fmla="*/ 6350 w 689"/>
              <a:gd name="T25" fmla="*/ 0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9"/>
              <a:gd name="T40" fmla="*/ 0 h 369"/>
              <a:gd name="T41" fmla="*/ 689 w 689"/>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9" h="369">
                <a:moveTo>
                  <a:pt x="4" y="0"/>
                </a:moveTo>
                <a:lnTo>
                  <a:pt x="0" y="66"/>
                </a:lnTo>
                <a:lnTo>
                  <a:pt x="245" y="75"/>
                </a:lnTo>
                <a:lnTo>
                  <a:pt x="246" y="286"/>
                </a:lnTo>
                <a:lnTo>
                  <a:pt x="372" y="344"/>
                </a:lnTo>
                <a:lnTo>
                  <a:pt x="406" y="323"/>
                </a:lnTo>
                <a:lnTo>
                  <a:pt x="485" y="369"/>
                </a:lnTo>
                <a:lnTo>
                  <a:pt x="537" y="368"/>
                </a:lnTo>
                <a:lnTo>
                  <a:pt x="632" y="323"/>
                </a:lnTo>
                <a:lnTo>
                  <a:pt x="689" y="366"/>
                </a:lnTo>
                <a:lnTo>
                  <a:pt x="689" y="138"/>
                </a:lnTo>
                <a:lnTo>
                  <a:pt x="671" y="5"/>
                </a:lnTo>
                <a:lnTo>
                  <a:pt x="4" y="0"/>
                </a:lnTo>
                <a:close/>
              </a:path>
            </a:pathLst>
          </a:custGeom>
          <a:solidFill>
            <a:schemeClr val="bg1">
              <a:lumMod val="65000"/>
            </a:schemeClr>
          </a:solidFill>
          <a:ln w="9525" algn="ctr">
            <a:solidFill>
              <a:schemeClr val="bg1">
                <a:lumMod val="6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93" name="Straight Connector 9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8" name="Freeform 33"/>
          <p:cNvSpPr>
            <a:spLocks/>
          </p:cNvSpPr>
          <p:nvPr/>
        </p:nvSpPr>
        <p:spPr bwMode="auto">
          <a:xfrm>
            <a:off x="4325579" y="4375150"/>
            <a:ext cx="614362" cy="639763"/>
          </a:xfrm>
          <a:custGeom>
            <a:avLst/>
            <a:gdLst>
              <a:gd name="T0" fmla="*/ 0 w 387"/>
              <a:gd name="T1" fmla="*/ 2147483647 h 403"/>
              <a:gd name="T2" fmla="*/ 2147483647 w 387"/>
              <a:gd name="T3" fmla="*/ 2147483647 h 403"/>
              <a:gd name="T4" fmla="*/ 2147483647 w 387"/>
              <a:gd name="T5" fmla="*/ 0 h 403"/>
              <a:gd name="T6" fmla="*/ 2147483647 w 387"/>
              <a:gd name="T7" fmla="*/ 2147483647 h 403"/>
              <a:gd name="T8" fmla="*/ 2147483647 w 387"/>
              <a:gd name="T9" fmla="*/ 2147483647 h 403"/>
              <a:gd name="T10" fmla="*/ 2147483647 w 387"/>
              <a:gd name="T11" fmla="*/ 2147483647 h 403"/>
              <a:gd name="T12" fmla="*/ 2147483647 w 387"/>
              <a:gd name="T13" fmla="*/ 2147483647 h 403"/>
              <a:gd name="T14" fmla="*/ 2147483647 w 387"/>
              <a:gd name="T15" fmla="*/ 2147483647 h 403"/>
              <a:gd name="T16" fmla="*/ 2147483647 w 387"/>
              <a:gd name="T17" fmla="*/ 2147483647 h 403"/>
              <a:gd name="T18" fmla="*/ 2147483647 w 387"/>
              <a:gd name="T19" fmla="*/ 2147483647 h 403"/>
              <a:gd name="T20" fmla="*/ 2147483647 w 387"/>
              <a:gd name="T21" fmla="*/ 2147483647 h 403"/>
              <a:gd name="T22" fmla="*/ 2147483647 w 387"/>
              <a:gd name="T23" fmla="*/ 2147483647 h 403"/>
              <a:gd name="T24" fmla="*/ 2147483647 w 387"/>
              <a:gd name="T25" fmla="*/ 2147483647 h 403"/>
              <a:gd name="T26" fmla="*/ 2147483647 w 387"/>
              <a:gd name="T27" fmla="*/ 2147483647 h 403"/>
              <a:gd name="T28" fmla="*/ 2147483647 w 387"/>
              <a:gd name="T29" fmla="*/ 2147483647 h 403"/>
              <a:gd name="T30" fmla="*/ 0 w 387"/>
              <a:gd name="T31" fmla="*/ 2147483647 h 4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7"/>
              <a:gd name="T49" fmla="*/ 0 h 403"/>
              <a:gd name="T50" fmla="*/ 387 w 387"/>
              <a:gd name="T51" fmla="*/ 403 h 4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7" h="403">
                <a:moveTo>
                  <a:pt x="0" y="37"/>
                </a:moveTo>
                <a:lnTo>
                  <a:pt x="152" y="16"/>
                </a:lnTo>
                <a:lnTo>
                  <a:pt x="341" y="0"/>
                </a:lnTo>
                <a:lnTo>
                  <a:pt x="331" y="53"/>
                </a:lnTo>
                <a:lnTo>
                  <a:pt x="373" y="41"/>
                </a:lnTo>
                <a:lnTo>
                  <a:pt x="387" y="77"/>
                </a:lnTo>
                <a:lnTo>
                  <a:pt x="344" y="109"/>
                </a:lnTo>
                <a:lnTo>
                  <a:pt x="354" y="165"/>
                </a:lnTo>
                <a:lnTo>
                  <a:pt x="309" y="258"/>
                </a:lnTo>
                <a:lnTo>
                  <a:pt x="276" y="316"/>
                </a:lnTo>
                <a:lnTo>
                  <a:pt x="295" y="390"/>
                </a:lnTo>
                <a:lnTo>
                  <a:pt x="56" y="403"/>
                </a:lnTo>
                <a:lnTo>
                  <a:pt x="54" y="358"/>
                </a:lnTo>
                <a:lnTo>
                  <a:pt x="7" y="348"/>
                </a:lnTo>
                <a:lnTo>
                  <a:pt x="7" y="109"/>
                </a:lnTo>
                <a:lnTo>
                  <a:pt x="0" y="37"/>
                </a:lnTo>
                <a:close/>
              </a:path>
            </a:pathLst>
          </a:custGeom>
          <a:solidFill>
            <a:schemeClr val="bg1">
              <a:lumMod val="65000"/>
            </a:schemeClr>
          </a:solidFill>
          <a:ln w="19050">
            <a:solidFill>
              <a:schemeClr val="bg1">
                <a:lumMod val="6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94" name="Straight Connector 9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4" name="Freeform 34"/>
          <p:cNvSpPr>
            <a:spLocks/>
          </p:cNvSpPr>
          <p:nvPr/>
        </p:nvSpPr>
        <p:spPr bwMode="auto">
          <a:xfrm>
            <a:off x="4414479" y="4991100"/>
            <a:ext cx="749300" cy="671513"/>
          </a:xfrm>
          <a:custGeom>
            <a:avLst/>
            <a:gdLst/>
            <a:ahLst/>
            <a:cxnLst>
              <a:cxn ang="0">
                <a:pos x="0" y="10"/>
              </a:cxn>
              <a:cxn ang="0">
                <a:pos x="236" y="0"/>
              </a:cxn>
              <a:cxn ang="0">
                <a:pos x="278" y="87"/>
              </a:cxn>
              <a:cxn ang="0">
                <a:pos x="242" y="190"/>
              </a:cxn>
              <a:cxn ang="0">
                <a:pos x="230" y="237"/>
              </a:cxn>
              <a:cxn ang="0">
                <a:pos x="389" y="217"/>
              </a:cxn>
              <a:cxn ang="0">
                <a:pos x="399" y="285"/>
              </a:cxn>
              <a:cxn ang="0">
                <a:pos x="351" y="278"/>
              </a:cxn>
              <a:cxn ang="0">
                <a:pos x="330" y="307"/>
              </a:cxn>
              <a:cxn ang="0">
                <a:pos x="354" y="326"/>
              </a:cxn>
              <a:cxn ang="0">
                <a:pos x="398" y="304"/>
              </a:cxn>
              <a:cxn ang="0">
                <a:pos x="399" y="336"/>
              </a:cxn>
              <a:cxn ang="0">
                <a:pos x="425" y="309"/>
              </a:cxn>
              <a:cxn ang="0">
                <a:pos x="442" y="309"/>
              </a:cxn>
              <a:cxn ang="0">
                <a:pos x="422" y="365"/>
              </a:cxn>
              <a:cxn ang="0">
                <a:pos x="461" y="375"/>
              </a:cxn>
              <a:cxn ang="0">
                <a:pos x="472" y="405"/>
              </a:cxn>
              <a:cxn ang="0">
                <a:pos x="455" y="415"/>
              </a:cxn>
              <a:cxn ang="0">
                <a:pos x="431" y="396"/>
              </a:cxn>
              <a:cxn ang="0">
                <a:pos x="385" y="381"/>
              </a:cxn>
              <a:cxn ang="0">
                <a:pos x="395" y="418"/>
              </a:cxn>
              <a:cxn ang="0">
                <a:pos x="372" y="423"/>
              </a:cxn>
              <a:cxn ang="0">
                <a:pos x="353" y="389"/>
              </a:cxn>
              <a:cxn ang="0">
                <a:pos x="341" y="410"/>
              </a:cxn>
              <a:cxn ang="0">
                <a:pos x="272" y="410"/>
              </a:cxn>
              <a:cxn ang="0">
                <a:pos x="272" y="389"/>
              </a:cxn>
              <a:cxn ang="0">
                <a:pos x="246" y="365"/>
              </a:cxn>
              <a:cxn ang="0">
                <a:pos x="194" y="362"/>
              </a:cxn>
              <a:cxn ang="0">
                <a:pos x="238" y="389"/>
              </a:cxn>
              <a:cxn ang="0">
                <a:pos x="177" y="404"/>
              </a:cxn>
              <a:cxn ang="0">
                <a:pos x="82" y="384"/>
              </a:cxn>
              <a:cxn ang="0">
                <a:pos x="46" y="389"/>
              </a:cxn>
              <a:cxn ang="0">
                <a:pos x="59" y="248"/>
              </a:cxn>
              <a:cxn ang="0">
                <a:pos x="1" y="135"/>
              </a:cxn>
              <a:cxn ang="0">
                <a:pos x="0" y="10"/>
              </a:cxn>
            </a:cxnLst>
            <a:rect l="0" t="0" r="r" b="b"/>
            <a:pathLst>
              <a:path w="472" h="423">
                <a:moveTo>
                  <a:pt x="0" y="10"/>
                </a:moveTo>
                <a:lnTo>
                  <a:pt x="236" y="0"/>
                </a:lnTo>
                <a:lnTo>
                  <a:pt x="278" y="87"/>
                </a:lnTo>
                <a:lnTo>
                  <a:pt x="242" y="190"/>
                </a:lnTo>
                <a:lnTo>
                  <a:pt x="230" y="237"/>
                </a:lnTo>
                <a:lnTo>
                  <a:pt x="389" y="217"/>
                </a:lnTo>
                <a:lnTo>
                  <a:pt x="399" y="285"/>
                </a:lnTo>
                <a:lnTo>
                  <a:pt x="351" y="278"/>
                </a:lnTo>
                <a:lnTo>
                  <a:pt x="330" y="307"/>
                </a:lnTo>
                <a:lnTo>
                  <a:pt x="354" y="326"/>
                </a:lnTo>
                <a:lnTo>
                  <a:pt x="398" y="304"/>
                </a:lnTo>
                <a:lnTo>
                  <a:pt x="399" y="336"/>
                </a:lnTo>
                <a:lnTo>
                  <a:pt x="425" y="309"/>
                </a:lnTo>
                <a:lnTo>
                  <a:pt x="442" y="309"/>
                </a:lnTo>
                <a:lnTo>
                  <a:pt x="422" y="365"/>
                </a:lnTo>
                <a:lnTo>
                  <a:pt x="461" y="375"/>
                </a:lnTo>
                <a:lnTo>
                  <a:pt x="472" y="405"/>
                </a:lnTo>
                <a:lnTo>
                  <a:pt x="455" y="415"/>
                </a:lnTo>
                <a:lnTo>
                  <a:pt x="431" y="396"/>
                </a:lnTo>
                <a:lnTo>
                  <a:pt x="385" y="381"/>
                </a:lnTo>
                <a:lnTo>
                  <a:pt x="395" y="418"/>
                </a:lnTo>
                <a:lnTo>
                  <a:pt x="372" y="423"/>
                </a:lnTo>
                <a:lnTo>
                  <a:pt x="353" y="389"/>
                </a:lnTo>
                <a:lnTo>
                  <a:pt x="341" y="410"/>
                </a:lnTo>
                <a:lnTo>
                  <a:pt x="272" y="410"/>
                </a:lnTo>
                <a:lnTo>
                  <a:pt x="272" y="389"/>
                </a:lnTo>
                <a:lnTo>
                  <a:pt x="246" y="365"/>
                </a:lnTo>
                <a:lnTo>
                  <a:pt x="194" y="362"/>
                </a:lnTo>
                <a:lnTo>
                  <a:pt x="238" y="389"/>
                </a:lnTo>
                <a:lnTo>
                  <a:pt x="177" y="404"/>
                </a:lnTo>
                <a:lnTo>
                  <a:pt x="82" y="384"/>
                </a:lnTo>
                <a:lnTo>
                  <a:pt x="46" y="389"/>
                </a:lnTo>
                <a:lnTo>
                  <a:pt x="59" y="248"/>
                </a:lnTo>
                <a:lnTo>
                  <a:pt x="1" y="135"/>
                </a:lnTo>
                <a:lnTo>
                  <a:pt x="0" y="10"/>
                </a:lnTo>
                <a:close/>
              </a:path>
            </a:pathLst>
          </a:custGeom>
          <a:solidFill>
            <a:schemeClr val="bg1">
              <a:lumMod val="65000"/>
            </a:schemeClr>
          </a:solidFill>
          <a:ln w="19050">
            <a:solidFill>
              <a:schemeClr val="bg1">
                <a:lumMod val="65000"/>
              </a:schemeClr>
            </a:solidFill>
            <a:prstDash val="solid"/>
            <a:round/>
            <a:headEnd/>
            <a:tailEnd/>
          </a:ln>
        </p:spPr>
        <p:txBody>
          <a:bodyPr/>
          <a:lstStyle/>
          <a:p>
            <a:pPr fontAlgn="auto">
              <a:spcBef>
                <a:spcPts val="0"/>
              </a:spcBef>
              <a:spcAft>
                <a:spcPts val="0"/>
              </a:spcAft>
              <a:defRPr/>
            </a:pPr>
            <a:endParaRPr lang="en-US">
              <a:latin typeface="Arial" charset="0"/>
            </a:endParaRPr>
          </a:p>
        </p:txBody>
      </p:sp>
      <p:cxnSp>
        <p:nvCxnSpPr>
          <p:cNvPr id="95" name="Straight Connector 9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1467" name="Freeform 28"/>
          <p:cNvSpPr>
            <a:spLocks/>
          </p:cNvSpPr>
          <p:nvPr/>
        </p:nvSpPr>
        <p:spPr bwMode="auto">
          <a:xfrm>
            <a:off x="3178714" y="2227262"/>
            <a:ext cx="850900" cy="555625"/>
          </a:xfrm>
          <a:custGeom>
            <a:avLst/>
            <a:gdLst>
              <a:gd name="T0" fmla="*/ 2147483647 w 536"/>
              <a:gd name="T1" fmla="*/ 0 h 350"/>
              <a:gd name="T2" fmla="*/ 2147483647 w 536"/>
              <a:gd name="T3" fmla="*/ 2147483647 h 350"/>
              <a:gd name="T4" fmla="*/ 2147483647 w 536"/>
              <a:gd name="T5" fmla="*/ 2147483647 h 350"/>
              <a:gd name="T6" fmla="*/ 2147483647 w 536"/>
              <a:gd name="T7" fmla="*/ 2147483647 h 350"/>
              <a:gd name="T8" fmla="*/ 2147483647 w 536"/>
              <a:gd name="T9" fmla="*/ 2147483647 h 350"/>
              <a:gd name="T10" fmla="*/ 2147483647 w 536"/>
              <a:gd name="T11" fmla="*/ 2147483647 h 350"/>
              <a:gd name="T12" fmla="*/ 2147483647 w 536"/>
              <a:gd name="T13" fmla="*/ 2147483647 h 350"/>
              <a:gd name="T14" fmla="*/ 0 w 536"/>
              <a:gd name="T15" fmla="*/ 2147483647 h 350"/>
              <a:gd name="T16" fmla="*/ 2147483647 w 536"/>
              <a:gd name="T17" fmla="*/ 0 h 3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6"/>
              <a:gd name="T28" fmla="*/ 0 h 350"/>
              <a:gd name="T29" fmla="*/ 536 w 536"/>
              <a:gd name="T30" fmla="*/ 350 h 3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6" h="350">
                <a:moveTo>
                  <a:pt x="2" y="0"/>
                </a:moveTo>
                <a:lnTo>
                  <a:pt x="450" y="11"/>
                </a:lnTo>
                <a:lnTo>
                  <a:pt x="483" y="114"/>
                </a:lnTo>
                <a:lnTo>
                  <a:pt x="515" y="193"/>
                </a:lnTo>
                <a:lnTo>
                  <a:pt x="536" y="321"/>
                </a:lnTo>
                <a:lnTo>
                  <a:pt x="523" y="350"/>
                </a:lnTo>
                <a:lnTo>
                  <a:pt x="358" y="345"/>
                </a:lnTo>
                <a:lnTo>
                  <a:pt x="0" y="339"/>
                </a:lnTo>
                <a:lnTo>
                  <a:pt x="2" y="0"/>
                </a:lnTo>
                <a:close/>
              </a:path>
            </a:pathLst>
          </a:custGeom>
          <a:solidFill>
            <a:schemeClr val="accent6">
              <a:lumMod val="75000"/>
            </a:schemeClr>
          </a:solidFill>
          <a:ln w="19050">
            <a:solidFill>
              <a:schemeClr val="accent6">
                <a:lumMod val="7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96" name="Straight Connector 9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4" name="Freeform 29"/>
          <p:cNvSpPr>
            <a:spLocks/>
          </p:cNvSpPr>
          <p:nvPr/>
        </p:nvSpPr>
        <p:spPr bwMode="auto">
          <a:xfrm>
            <a:off x="3156489" y="2762249"/>
            <a:ext cx="893763" cy="650875"/>
          </a:xfrm>
          <a:custGeom>
            <a:avLst/>
            <a:gdLst>
              <a:gd name="T0" fmla="*/ 2147483647 w 563"/>
              <a:gd name="T1" fmla="*/ 0 h 410"/>
              <a:gd name="T2" fmla="*/ 2147483647 w 563"/>
              <a:gd name="T3" fmla="*/ 2147483647 h 410"/>
              <a:gd name="T4" fmla="*/ 0 w 563"/>
              <a:gd name="T5" fmla="*/ 2147483647 h 410"/>
              <a:gd name="T6" fmla="*/ 2147483647 w 563"/>
              <a:gd name="T7" fmla="*/ 2147483647 h 410"/>
              <a:gd name="T8" fmla="*/ 2147483647 w 563"/>
              <a:gd name="T9" fmla="*/ 2147483647 h 410"/>
              <a:gd name="T10" fmla="*/ 2147483647 w 563"/>
              <a:gd name="T11" fmla="*/ 2147483647 h 410"/>
              <a:gd name="T12" fmla="*/ 2147483647 w 563"/>
              <a:gd name="T13" fmla="*/ 2147483647 h 410"/>
              <a:gd name="T14" fmla="*/ 2147483647 w 563"/>
              <a:gd name="T15" fmla="*/ 2147483647 h 410"/>
              <a:gd name="T16" fmla="*/ 2147483647 w 563"/>
              <a:gd name="T17" fmla="*/ 2147483647 h 410"/>
              <a:gd name="T18" fmla="*/ 2147483647 w 563"/>
              <a:gd name="T19" fmla="*/ 2147483647 h 410"/>
              <a:gd name="T20" fmla="*/ 2147483647 w 563"/>
              <a:gd name="T21" fmla="*/ 2147483647 h 410"/>
              <a:gd name="T22" fmla="*/ 2147483647 w 563"/>
              <a:gd name="T23" fmla="*/ 2147483647 h 410"/>
              <a:gd name="T24" fmla="*/ 2147483647 w 563"/>
              <a:gd name="T25" fmla="*/ 2147483647 h 410"/>
              <a:gd name="T26" fmla="*/ 2147483647 w 563"/>
              <a:gd name="T27" fmla="*/ 0 h 4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3"/>
              <a:gd name="T43" fmla="*/ 0 h 410"/>
              <a:gd name="T44" fmla="*/ 563 w 563"/>
              <a:gd name="T45" fmla="*/ 410 h 4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3" h="410">
                <a:moveTo>
                  <a:pt x="10" y="0"/>
                </a:moveTo>
                <a:lnTo>
                  <a:pt x="9" y="159"/>
                </a:lnTo>
                <a:lnTo>
                  <a:pt x="0" y="346"/>
                </a:lnTo>
                <a:lnTo>
                  <a:pt x="409" y="352"/>
                </a:lnTo>
                <a:lnTo>
                  <a:pt x="452" y="378"/>
                </a:lnTo>
                <a:lnTo>
                  <a:pt x="483" y="343"/>
                </a:lnTo>
                <a:lnTo>
                  <a:pt x="563" y="410"/>
                </a:lnTo>
                <a:lnTo>
                  <a:pt x="552" y="339"/>
                </a:lnTo>
                <a:lnTo>
                  <a:pt x="559" y="285"/>
                </a:lnTo>
                <a:lnTo>
                  <a:pt x="563" y="98"/>
                </a:lnTo>
                <a:lnTo>
                  <a:pt x="527" y="58"/>
                </a:lnTo>
                <a:lnTo>
                  <a:pt x="542" y="7"/>
                </a:lnTo>
                <a:lnTo>
                  <a:pt x="274" y="5"/>
                </a:lnTo>
                <a:lnTo>
                  <a:pt x="10" y="0"/>
                </a:lnTo>
                <a:close/>
              </a:path>
            </a:pathLst>
          </a:custGeom>
          <a:solidFill>
            <a:schemeClr val="accent6">
              <a:lumMod val="75000"/>
            </a:schemeClr>
          </a:solidFill>
          <a:ln w="9525" algn="ctr">
            <a:solidFill>
              <a:schemeClr val="accent6">
                <a:lumMod val="7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97" name="Straight Connector 9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5" name="Freeform 30"/>
          <p:cNvSpPr>
            <a:spLocks/>
          </p:cNvSpPr>
          <p:nvPr/>
        </p:nvSpPr>
        <p:spPr bwMode="auto">
          <a:xfrm>
            <a:off x="3142202" y="3303587"/>
            <a:ext cx="1066800" cy="534987"/>
          </a:xfrm>
          <a:custGeom>
            <a:avLst/>
            <a:gdLst>
              <a:gd name="T0" fmla="*/ 2147483647 w 672"/>
              <a:gd name="T1" fmla="*/ 0 h 337"/>
              <a:gd name="T2" fmla="*/ 0 w 672"/>
              <a:gd name="T3" fmla="*/ 2147483647 h 337"/>
              <a:gd name="T4" fmla="*/ 2147483647 w 672"/>
              <a:gd name="T5" fmla="*/ 2147483647 h 337"/>
              <a:gd name="T6" fmla="*/ 2147483647 w 672"/>
              <a:gd name="T7" fmla="*/ 2147483647 h 337"/>
              <a:gd name="T8" fmla="*/ 2147483647 w 672"/>
              <a:gd name="T9" fmla="*/ 2147483647 h 337"/>
              <a:gd name="T10" fmla="*/ 2147483647 w 672"/>
              <a:gd name="T11" fmla="*/ 2147483647 h 337"/>
              <a:gd name="T12" fmla="*/ 2147483647 w 672"/>
              <a:gd name="T13" fmla="*/ 2147483647 h 337"/>
              <a:gd name="T14" fmla="*/ 2147483647 w 672"/>
              <a:gd name="T15" fmla="*/ 2147483647 h 337"/>
              <a:gd name="T16" fmla="*/ 2147483647 w 672"/>
              <a:gd name="T17" fmla="*/ 2147483647 h 337"/>
              <a:gd name="T18" fmla="*/ 2147483647 w 672"/>
              <a:gd name="T19" fmla="*/ 2147483647 h 337"/>
              <a:gd name="T20" fmla="*/ 2147483647 w 672"/>
              <a:gd name="T21" fmla="*/ 2147483647 h 337"/>
              <a:gd name="T22" fmla="*/ 2147483647 w 672"/>
              <a:gd name="T23" fmla="*/ 2147483647 h 337"/>
              <a:gd name="T24" fmla="*/ 2147483647 w 672"/>
              <a:gd name="T25" fmla="*/ 2147483647 h 337"/>
              <a:gd name="T26" fmla="*/ 2147483647 w 672"/>
              <a:gd name="T27" fmla="*/ 2147483647 h 337"/>
              <a:gd name="T28" fmla="*/ 2147483647 w 672"/>
              <a:gd name="T29" fmla="*/ 0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337"/>
              <a:gd name="T47" fmla="*/ 672 w 672"/>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337">
                <a:moveTo>
                  <a:pt x="8" y="0"/>
                </a:moveTo>
                <a:lnTo>
                  <a:pt x="0" y="223"/>
                </a:lnTo>
                <a:lnTo>
                  <a:pt x="152" y="228"/>
                </a:lnTo>
                <a:lnTo>
                  <a:pt x="150" y="337"/>
                </a:lnTo>
                <a:lnTo>
                  <a:pt x="355" y="334"/>
                </a:lnTo>
                <a:lnTo>
                  <a:pt x="538" y="331"/>
                </a:lnTo>
                <a:lnTo>
                  <a:pt x="672" y="334"/>
                </a:lnTo>
                <a:lnTo>
                  <a:pt x="630" y="239"/>
                </a:lnTo>
                <a:lnTo>
                  <a:pt x="601" y="151"/>
                </a:lnTo>
                <a:lnTo>
                  <a:pt x="570" y="59"/>
                </a:lnTo>
                <a:lnTo>
                  <a:pt x="493" y="2"/>
                </a:lnTo>
                <a:lnTo>
                  <a:pt x="459" y="35"/>
                </a:lnTo>
                <a:lnTo>
                  <a:pt x="417" y="11"/>
                </a:lnTo>
                <a:lnTo>
                  <a:pt x="234" y="5"/>
                </a:lnTo>
                <a:lnTo>
                  <a:pt x="8" y="0"/>
                </a:lnTo>
                <a:close/>
              </a:path>
            </a:pathLst>
          </a:cu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a:lstStyle/>
          <a:p>
            <a:pPr eaLnBrk="0" fontAlgn="auto" hangingPunct="0">
              <a:lnSpc>
                <a:spcPct val="80000"/>
              </a:lnSpc>
              <a:spcBef>
                <a:spcPts val="0"/>
              </a:spcBef>
              <a:spcAft>
                <a:spcPts val="0"/>
              </a:spcAft>
              <a:defRPr/>
            </a:pPr>
            <a:endParaRPr lang="en-US">
              <a:latin typeface="Arial" charset="0"/>
            </a:endParaRPr>
          </a:p>
        </p:txBody>
      </p:sp>
      <p:cxnSp>
        <p:nvCxnSpPr>
          <p:cNvPr id="98" name="Straight Connector 9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16" name="Freeform 31"/>
          <p:cNvSpPr>
            <a:spLocks/>
          </p:cNvSpPr>
          <p:nvPr/>
        </p:nvSpPr>
        <p:spPr bwMode="auto">
          <a:xfrm>
            <a:off x="3369214" y="3715657"/>
            <a:ext cx="938213" cy="643617"/>
          </a:xfrm>
          <a:custGeom>
            <a:avLst/>
            <a:gdLst>
              <a:gd name="T0" fmla="*/ 9525 w 591"/>
              <a:gd name="T1" fmla="*/ 6350 h 336"/>
              <a:gd name="T2" fmla="*/ 6350 w 591"/>
              <a:gd name="T3" fmla="*/ 311150 h 336"/>
              <a:gd name="T4" fmla="*/ 0 w 591"/>
              <a:gd name="T5" fmla="*/ 528638 h 336"/>
              <a:gd name="T6" fmla="*/ 938213 w 591"/>
              <a:gd name="T7" fmla="*/ 533400 h 336"/>
              <a:gd name="T8" fmla="*/ 919163 w 591"/>
              <a:gd name="T9" fmla="*/ 255588 h 336"/>
              <a:gd name="T10" fmla="*/ 919163 w 591"/>
              <a:gd name="T11" fmla="*/ 150812 h 336"/>
              <a:gd name="T12" fmla="*/ 844550 w 591"/>
              <a:gd name="T13" fmla="*/ 87312 h 336"/>
              <a:gd name="T14" fmla="*/ 866775 w 591"/>
              <a:gd name="T15" fmla="*/ 31750 h 336"/>
              <a:gd name="T16" fmla="*/ 835025 w 591"/>
              <a:gd name="T17" fmla="*/ 0 h 336"/>
              <a:gd name="T18" fmla="*/ 409575 w 591"/>
              <a:gd name="T19" fmla="*/ 6350 h 336"/>
              <a:gd name="T20" fmla="*/ 9525 w 591"/>
              <a:gd name="T21" fmla="*/ 6350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336"/>
              <a:gd name="T35" fmla="*/ 591 w 591"/>
              <a:gd name="T36" fmla="*/ 336 h 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336">
                <a:moveTo>
                  <a:pt x="6" y="4"/>
                </a:moveTo>
                <a:lnTo>
                  <a:pt x="4" y="196"/>
                </a:lnTo>
                <a:lnTo>
                  <a:pt x="0" y="333"/>
                </a:lnTo>
                <a:lnTo>
                  <a:pt x="591" y="336"/>
                </a:lnTo>
                <a:lnTo>
                  <a:pt x="579" y="161"/>
                </a:lnTo>
                <a:lnTo>
                  <a:pt x="579" y="95"/>
                </a:lnTo>
                <a:lnTo>
                  <a:pt x="532" y="55"/>
                </a:lnTo>
                <a:lnTo>
                  <a:pt x="546" y="20"/>
                </a:lnTo>
                <a:lnTo>
                  <a:pt x="526" y="0"/>
                </a:lnTo>
                <a:lnTo>
                  <a:pt x="258" y="4"/>
                </a:lnTo>
                <a:lnTo>
                  <a:pt x="6" y="4"/>
                </a:lnTo>
                <a:close/>
              </a:path>
            </a:pathLst>
          </a:custGeom>
          <a:solidFill>
            <a:schemeClr val="accent6">
              <a:lumMod val="75000"/>
            </a:schemeClr>
          </a:solidFill>
          <a:ln w="9525" algn="ctr">
            <a:solidFill>
              <a:schemeClr val="accent6">
                <a:lumMod val="7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99" name="Straight Connector 9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0" name="Freeform 35"/>
          <p:cNvSpPr>
            <a:spLocks/>
          </p:cNvSpPr>
          <p:nvPr/>
        </p:nvSpPr>
        <p:spPr bwMode="auto">
          <a:xfrm>
            <a:off x="3891502" y="2160587"/>
            <a:ext cx="836612" cy="1050925"/>
          </a:xfrm>
          <a:custGeom>
            <a:avLst/>
            <a:gdLst>
              <a:gd name="T0" fmla="*/ 0 w 527"/>
              <a:gd name="T1" fmla="*/ 2147483647 h 662"/>
              <a:gd name="T2" fmla="*/ 2147483647 w 527"/>
              <a:gd name="T3" fmla="*/ 2147483647 h 662"/>
              <a:gd name="T4" fmla="*/ 2147483647 w 527"/>
              <a:gd name="T5" fmla="*/ 0 h 662"/>
              <a:gd name="T6" fmla="*/ 2147483647 w 527"/>
              <a:gd name="T7" fmla="*/ 2147483647 h 662"/>
              <a:gd name="T8" fmla="*/ 2147483647 w 527"/>
              <a:gd name="T9" fmla="*/ 2147483647 h 662"/>
              <a:gd name="T10" fmla="*/ 2147483647 w 527"/>
              <a:gd name="T11" fmla="*/ 2147483647 h 662"/>
              <a:gd name="T12" fmla="*/ 2147483647 w 527"/>
              <a:gd name="T13" fmla="*/ 2147483647 h 662"/>
              <a:gd name="T14" fmla="*/ 2147483647 w 527"/>
              <a:gd name="T15" fmla="*/ 2147483647 h 662"/>
              <a:gd name="T16" fmla="*/ 2147483647 w 527"/>
              <a:gd name="T17" fmla="*/ 2147483647 h 662"/>
              <a:gd name="T18" fmla="*/ 2147483647 w 527"/>
              <a:gd name="T19" fmla="*/ 2147483647 h 662"/>
              <a:gd name="T20" fmla="*/ 2147483647 w 527"/>
              <a:gd name="T21" fmla="*/ 2147483647 h 662"/>
              <a:gd name="T22" fmla="*/ 2147483647 w 527"/>
              <a:gd name="T23" fmla="*/ 2147483647 h 662"/>
              <a:gd name="T24" fmla="*/ 2147483647 w 527"/>
              <a:gd name="T25" fmla="*/ 2147483647 h 662"/>
              <a:gd name="T26" fmla="*/ 2147483647 w 527"/>
              <a:gd name="T27" fmla="*/ 2147483647 h 662"/>
              <a:gd name="T28" fmla="*/ 2147483647 w 527"/>
              <a:gd name="T29" fmla="*/ 2147483647 h 662"/>
              <a:gd name="T30" fmla="*/ 2147483647 w 527"/>
              <a:gd name="T31" fmla="*/ 2147483647 h 662"/>
              <a:gd name="T32" fmla="*/ 2147483647 w 527"/>
              <a:gd name="T33" fmla="*/ 2147483647 h 662"/>
              <a:gd name="T34" fmla="*/ 2147483647 w 527"/>
              <a:gd name="T35" fmla="*/ 2147483647 h 662"/>
              <a:gd name="T36" fmla="*/ 2147483647 w 527"/>
              <a:gd name="T37" fmla="*/ 2147483647 h 662"/>
              <a:gd name="T38" fmla="*/ 2147483647 w 527"/>
              <a:gd name="T39" fmla="*/ 2147483647 h 662"/>
              <a:gd name="T40" fmla="*/ 2147483647 w 527"/>
              <a:gd name="T41" fmla="*/ 2147483647 h 662"/>
              <a:gd name="T42" fmla="*/ 2147483647 w 527"/>
              <a:gd name="T43" fmla="*/ 2147483647 h 662"/>
              <a:gd name="T44" fmla="*/ 2147483647 w 527"/>
              <a:gd name="T45" fmla="*/ 2147483647 h 662"/>
              <a:gd name="T46" fmla="*/ 2147483647 w 527"/>
              <a:gd name="T47" fmla="*/ 2147483647 h 662"/>
              <a:gd name="T48" fmla="*/ 2147483647 w 527"/>
              <a:gd name="T49" fmla="*/ 2147483647 h 662"/>
              <a:gd name="T50" fmla="*/ 2147483647 w 527"/>
              <a:gd name="T51" fmla="*/ 2147483647 h 662"/>
              <a:gd name="T52" fmla="*/ 2147483647 w 527"/>
              <a:gd name="T53" fmla="*/ 2147483647 h 662"/>
              <a:gd name="T54" fmla="*/ 2147483647 w 527"/>
              <a:gd name="T55" fmla="*/ 2147483647 h 662"/>
              <a:gd name="T56" fmla="*/ 2147483647 w 527"/>
              <a:gd name="T57" fmla="*/ 2147483647 h 662"/>
              <a:gd name="T58" fmla="*/ 2147483647 w 527"/>
              <a:gd name="T59" fmla="*/ 2147483647 h 662"/>
              <a:gd name="T60" fmla="*/ 0 w 527"/>
              <a:gd name="T61" fmla="*/ 2147483647 h 6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7"/>
              <a:gd name="T94" fmla="*/ 0 h 662"/>
              <a:gd name="T95" fmla="*/ 527 w 527"/>
              <a:gd name="T96" fmla="*/ 662 h 6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7" h="662">
                <a:moveTo>
                  <a:pt x="0" y="52"/>
                </a:moveTo>
                <a:lnTo>
                  <a:pt x="138" y="52"/>
                </a:lnTo>
                <a:lnTo>
                  <a:pt x="136" y="0"/>
                </a:lnTo>
                <a:lnTo>
                  <a:pt x="167" y="15"/>
                </a:lnTo>
                <a:lnTo>
                  <a:pt x="172" y="55"/>
                </a:lnTo>
                <a:lnTo>
                  <a:pt x="239" y="98"/>
                </a:lnTo>
                <a:lnTo>
                  <a:pt x="259" y="79"/>
                </a:lnTo>
                <a:lnTo>
                  <a:pt x="298" y="79"/>
                </a:lnTo>
                <a:lnTo>
                  <a:pt x="328" y="118"/>
                </a:lnTo>
                <a:lnTo>
                  <a:pt x="348" y="103"/>
                </a:lnTo>
                <a:lnTo>
                  <a:pt x="406" y="119"/>
                </a:lnTo>
                <a:lnTo>
                  <a:pt x="426" y="90"/>
                </a:lnTo>
                <a:lnTo>
                  <a:pt x="462" y="113"/>
                </a:lnTo>
                <a:lnTo>
                  <a:pt x="527" y="110"/>
                </a:lnTo>
                <a:lnTo>
                  <a:pt x="422" y="192"/>
                </a:lnTo>
                <a:lnTo>
                  <a:pt x="370" y="264"/>
                </a:lnTo>
                <a:lnTo>
                  <a:pt x="380" y="368"/>
                </a:lnTo>
                <a:lnTo>
                  <a:pt x="344" y="412"/>
                </a:lnTo>
                <a:lnTo>
                  <a:pt x="358" y="442"/>
                </a:lnTo>
                <a:lnTo>
                  <a:pt x="358" y="519"/>
                </a:lnTo>
                <a:lnTo>
                  <a:pt x="394" y="519"/>
                </a:lnTo>
                <a:lnTo>
                  <a:pt x="448" y="575"/>
                </a:lnTo>
                <a:lnTo>
                  <a:pt x="469" y="643"/>
                </a:lnTo>
                <a:lnTo>
                  <a:pt x="96" y="662"/>
                </a:lnTo>
                <a:lnTo>
                  <a:pt x="98" y="479"/>
                </a:lnTo>
                <a:lnTo>
                  <a:pt x="64" y="439"/>
                </a:lnTo>
                <a:lnTo>
                  <a:pt x="76" y="391"/>
                </a:lnTo>
                <a:lnTo>
                  <a:pt x="87" y="363"/>
                </a:lnTo>
                <a:lnTo>
                  <a:pt x="64" y="236"/>
                </a:lnTo>
                <a:lnTo>
                  <a:pt x="33" y="153"/>
                </a:lnTo>
                <a:lnTo>
                  <a:pt x="0" y="52"/>
                </a:lnTo>
                <a:close/>
              </a:path>
            </a:pathLst>
          </a:custGeom>
          <a:solidFill>
            <a:schemeClr val="accent6">
              <a:lumMod val="75000"/>
            </a:schemeClr>
          </a:solidFill>
          <a:ln w="19050">
            <a:solidFill>
              <a:schemeClr val="accent6">
                <a:lumMod val="7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100" name="Straight Connector 9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2" name="Freeform 37"/>
          <p:cNvSpPr>
            <a:spLocks/>
          </p:cNvSpPr>
          <p:nvPr/>
        </p:nvSpPr>
        <p:spPr bwMode="auto">
          <a:xfrm>
            <a:off x="4029614" y="3178174"/>
            <a:ext cx="739775" cy="536575"/>
          </a:xfrm>
          <a:custGeom>
            <a:avLst/>
            <a:gdLst>
              <a:gd name="T0" fmla="*/ 12700 w 466"/>
              <a:gd name="T1" fmla="*/ 28575 h 338"/>
              <a:gd name="T2" fmla="*/ 0 w 466"/>
              <a:gd name="T3" fmla="*/ 122238 h 338"/>
              <a:gd name="T4" fmla="*/ 17463 w 466"/>
              <a:gd name="T5" fmla="*/ 222250 h 338"/>
              <a:gd name="T6" fmla="*/ 85725 w 466"/>
              <a:gd name="T7" fmla="*/ 427038 h 338"/>
              <a:gd name="T8" fmla="*/ 123825 w 466"/>
              <a:gd name="T9" fmla="*/ 536575 h 338"/>
              <a:gd name="T10" fmla="*/ 558800 w 466"/>
              <a:gd name="T11" fmla="*/ 511175 h 338"/>
              <a:gd name="T12" fmla="*/ 630238 w 466"/>
              <a:gd name="T13" fmla="*/ 536575 h 338"/>
              <a:gd name="T14" fmla="*/ 673100 w 466"/>
              <a:gd name="T15" fmla="*/ 431800 h 338"/>
              <a:gd name="T16" fmla="*/ 657225 w 466"/>
              <a:gd name="T17" fmla="*/ 357187 h 338"/>
              <a:gd name="T18" fmla="*/ 730250 w 466"/>
              <a:gd name="T19" fmla="*/ 342900 h 338"/>
              <a:gd name="T20" fmla="*/ 739775 w 466"/>
              <a:gd name="T21" fmla="*/ 225425 h 338"/>
              <a:gd name="T22" fmla="*/ 696913 w 466"/>
              <a:gd name="T23" fmla="*/ 174625 h 338"/>
              <a:gd name="T24" fmla="*/ 620713 w 466"/>
              <a:gd name="T25" fmla="*/ 122238 h 338"/>
              <a:gd name="T26" fmla="*/ 636588 w 466"/>
              <a:gd name="T27" fmla="*/ 50800 h 338"/>
              <a:gd name="T28" fmla="*/ 604838 w 466"/>
              <a:gd name="T29" fmla="*/ 0 h 338"/>
              <a:gd name="T30" fmla="*/ 442913 w 466"/>
              <a:gd name="T31" fmla="*/ 7938 h 338"/>
              <a:gd name="T32" fmla="*/ 277813 w 466"/>
              <a:gd name="T33" fmla="*/ 15875 h 338"/>
              <a:gd name="T34" fmla="*/ 12700 w 466"/>
              <a:gd name="T35" fmla="*/ 28575 h 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338"/>
              <a:gd name="T56" fmla="*/ 466 w 466"/>
              <a:gd name="T57" fmla="*/ 338 h 3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338">
                <a:moveTo>
                  <a:pt x="8" y="18"/>
                </a:moveTo>
                <a:lnTo>
                  <a:pt x="0" y="77"/>
                </a:lnTo>
                <a:lnTo>
                  <a:pt x="11" y="140"/>
                </a:lnTo>
                <a:lnTo>
                  <a:pt x="54" y="269"/>
                </a:lnTo>
                <a:lnTo>
                  <a:pt x="78" y="338"/>
                </a:lnTo>
                <a:lnTo>
                  <a:pt x="352" y="322"/>
                </a:lnTo>
                <a:lnTo>
                  <a:pt x="397" y="338"/>
                </a:lnTo>
                <a:lnTo>
                  <a:pt x="424" y="272"/>
                </a:lnTo>
                <a:lnTo>
                  <a:pt x="414" y="225"/>
                </a:lnTo>
                <a:lnTo>
                  <a:pt x="460" y="216"/>
                </a:lnTo>
                <a:lnTo>
                  <a:pt x="466" y="142"/>
                </a:lnTo>
                <a:lnTo>
                  <a:pt x="439" y="110"/>
                </a:lnTo>
                <a:lnTo>
                  <a:pt x="391" y="77"/>
                </a:lnTo>
                <a:lnTo>
                  <a:pt x="401" y="32"/>
                </a:lnTo>
                <a:lnTo>
                  <a:pt x="381" y="0"/>
                </a:lnTo>
                <a:lnTo>
                  <a:pt x="279" y="5"/>
                </a:lnTo>
                <a:lnTo>
                  <a:pt x="175" y="10"/>
                </a:lnTo>
                <a:lnTo>
                  <a:pt x="8" y="18"/>
                </a:lnTo>
                <a:close/>
              </a:path>
            </a:pathLst>
          </a:custGeom>
          <a:solidFill>
            <a:schemeClr val="accent6">
              <a:lumMod val="75000"/>
            </a:schemeClr>
          </a:solidFill>
          <a:ln w="9525" algn="ctr">
            <a:solidFill>
              <a:schemeClr val="accent6">
                <a:lumMod val="7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101" name="Straight Connector 10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6" name="Freeform 41"/>
          <p:cNvSpPr>
            <a:spLocks/>
          </p:cNvSpPr>
          <p:nvPr/>
        </p:nvSpPr>
        <p:spPr bwMode="auto">
          <a:xfrm>
            <a:off x="4151852" y="3689349"/>
            <a:ext cx="841375" cy="771525"/>
          </a:xfrm>
          <a:custGeom>
            <a:avLst/>
            <a:gdLst>
              <a:gd name="T0" fmla="*/ 0 w 530"/>
              <a:gd name="T1" fmla="*/ 2147483647 h 486"/>
              <a:gd name="T2" fmla="*/ 2147483647 w 530"/>
              <a:gd name="T3" fmla="*/ 0 h 486"/>
              <a:gd name="T4" fmla="*/ 2147483647 w 530"/>
              <a:gd name="T5" fmla="*/ 0 h 486"/>
              <a:gd name="T6" fmla="*/ 2147483647 w 530"/>
              <a:gd name="T7" fmla="*/ 2147483647 h 486"/>
              <a:gd name="T8" fmla="*/ 2147483647 w 530"/>
              <a:gd name="T9" fmla="*/ 2147483647 h 486"/>
              <a:gd name="T10" fmla="*/ 2147483647 w 530"/>
              <a:gd name="T11" fmla="*/ 2147483647 h 486"/>
              <a:gd name="T12" fmla="*/ 2147483647 w 530"/>
              <a:gd name="T13" fmla="*/ 2147483647 h 486"/>
              <a:gd name="T14" fmla="*/ 2147483647 w 530"/>
              <a:gd name="T15" fmla="*/ 2147483647 h 486"/>
              <a:gd name="T16" fmla="*/ 2147483647 w 530"/>
              <a:gd name="T17" fmla="*/ 2147483647 h 486"/>
              <a:gd name="T18" fmla="*/ 2147483647 w 530"/>
              <a:gd name="T19" fmla="*/ 2147483647 h 486"/>
              <a:gd name="T20" fmla="*/ 2147483647 w 530"/>
              <a:gd name="T21" fmla="*/ 2147483647 h 486"/>
              <a:gd name="T22" fmla="*/ 2147483647 w 530"/>
              <a:gd name="T23" fmla="*/ 2147483647 h 486"/>
              <a:gd name="T24" fmla="*/ 2147483647 w 530"/>
              <a:gd name="T25" fmla="*/ 2147483647 h 486"/>
              <a:gd name="T26" fmla="*/ 2147483647 w 530"/>
              <a:gd name="T27" fmla="*/ 2147483647 h 486"/>
              <a:gd name="T28" fmla="*/ 2147483647 w 530"/>
              <a:gd name="T29" fmla="*/ 2147483647 h 486"/>
              <a:gd name="T30" fmla="*/ 2147483647 w 530"/>
              <a:gd name="T31" fmla="*/ 2147483647 h 486"/>
              <a:gd name="T32" fmla="*/ 2147483647 w 530"/>
              <a:gd name="T33" fmla="*/ 2147483647 h 486"/>
              <a:gd name="T34" fmla="*/ 2147483647 w 530"/>
              <a:gd name="T35" fmla="*/ 2147483647 h 486"/>
              <a:gd name="T36" fmla="*/ 2147483647 w 530"/>
              <a:gd name="T37" fmla="*/ 2147483647 h 486"/>
              <a:gd name="T38" fmla="*/ 2147483647 w 530"/>
              <a:gd name="T39" fmla="*/ 2147483647 h 486"/>
              <a:gd name="T40" fmla="*/ 2147483647 w 530"/>
              <a:gd name="T41" fmla="*/ 2147483647 h 486"/>
              <a:gd name="T42" fmla="*/ 2147483647 w 530"/>
              <a:gd name="T43" fmla="*/ 2147483647 h 486"/>
              <a:gd name="T44" fmla="*/ 2147483647 w 530"/>
              <a:gd name="T45" fmla="*/ 2147483647 h 486"/>
              <a:gd name="T46" fmla="*/ 2147483647 w 530"/>
              <a:gd name="T47" fmla="*/ 2147483647 h 486"/>
              <a:gd name="T48" fmla="*/ 2147483647 w 530"/>
              <a:gd name="T49" fmla="*/ 2147483647 h 486"/>
              <a:gd name="T50" fmla="*/ 0 w 530"/>
              <a:gd name="T51" fmla="*/ 2147483647 h 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0"/>
              <a:gd name="T79" fmla="*/ 0 h 486"/>
              <a:gd name="T80" fmla="*/ 530 w 530"/>
              <a:gd name="T81" fmla="*/ 486 h 4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0" h="486">
                <a:moveTo>
                  <a:pt x="0" y="16"/>
                </a:moveTo>
                <a:lnTo>
                  <a:pt x="232" y="0"/>
                </a:lnTo>
                <a:lnTo>
                  <a:pt x="281" y="0"/>
                </a:lnTo>
                <a:lnTo>
                  <a:pt x="318" y="14"/>
                </a:lnTo>
                <a:lnTo>
                  <a:pt x="298" y="56"/>
                </a:lnTo>
                <a:lnTo>
                  <a:pt x="366" y="125"/>
                </a:lnTo>
                <a:lnTo>
                  <a:pt x="387" y="183"/>
                </a:lnTo>
                <a:lnTo>
                  <a:pt x="428" y="168"/>
                </a:lnTo>
                <a:lnTo>
                  <a:pt x="426" y="250"/>
                </a:lnTo>
                <a:lnTo>
                  <a:pt x="467" y="274"/>
                </a:lnTo>
                <a:lnTo>
                  <a:pt x="485" y="347"/>
                </a:lnTo>
                <a:lnTo>
                  <a:pt x="514" y="353"/>
                </a:lnTo>
                <a:lnTo>
                  <a:pt x="530" y="383"/>
                </a:lnTo>
                <a:lnTo>
                  <a:pt x="494" y="425"/>
                </a:lnTo>
                <a:lnTo>
                  <a:pt x="483" y="473"/>
                </a:lnTo>
                <a:lnTo>
                  <a:pt x="432" y="486"/>
                </a:lnTo>
                <a:lnTo>
                  <a:pt x="445" y="433"/>
                </a:lnTo>
                <a:lnTo>
                  <a:pt x="246" y="453"/>
                </a:lnTo>
                <a:lnTo>
                  <a:pt x="104" y="472"/>
                </a:lnTo>
                <a:lnTo>
                  <a:pt x="95" y="420"/>
                </a:lnTo>
                <a:lnTo>
                  <a:pt x="85" y="265"/>
                </a:lnTo>
                <a:lnTo>
                  <a:pt x="83" y="179"/>
                </a:lnTo>
                <a:lnTo>
                  <a:pt x="36" y="141"/>
                </a:lnTo>
                <a:lnTo>
                  <a:pt x="53" y="106"/>
                </a:lnTo>
                <a:lnTo>
                  <a:pt x="30" y="86"/>
                </a:lnTo>
                <a:lnTo>
                  <a:pt x="0" y="16"/>
                </a:lnTo>
                <a:close/>
              </a:path>
            </a:pathLst>
          </a:cu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a:lstStyle/>
          <a:p>
            <a:pPr eaLnBrk="0" fontAlgn="auto" hangingPunct="0">
              <a:lnSpc>
                <a:spcPct val="80000"/>
              </a:lnSpc>
              <a:spcBef>
                <a:spcPts val="0"/>
              </a:spcBef>
              <a:spcAft>
                <a:spcPts val="0"/>
              </a:spcAft>
              <a:defRPr/>
            </a:pPr>
            <a:endParaRPr lang="en-US">
              <a:latin typeface="Arial" charset="0"/>
            </a:endParaRPr>
          </a:p>
        </p:txBody>
      </p:sp>
      <p:cxnSp>
        <p:nvCxnSpPr>
          <p:cNvPr id="102" name="Straight Connector 10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1" name="Freeform 36"/>
          <p:cNvSpPr>
            <a:spLocks/>
          </p:cNvSpPr>
          <p:nvPr/>
        </p:nvSpPr>
        <p:spPr bwMode="auto">
          <a:xfrm>
            <a:off x="4424212" y="2513912"/>
            <a:ext cx="636588" cy="830262"/>
          </a:xfrm>
          <a:custGeom>
            <a:avLst/>
            <a:gdLst>
              <a:gd name="T0" fmla="*/ 2147483647 w 401"/>
              <a:gd name="T1" fmla="*/ 2147483647 h 523"/>
              <a:gd name="T2" fmla="*/ 2147483647 w 401"/>
              <a:gd name="T3" fmla="*/ 2147483647 h 523"/>
              <a:gd name="T4" fmla="*/ 2147483647 w 401"/>
              <a:gd name="T5" fmla="*/ 2147483647 h 523"/>
              <a:gd name="T6" fmla="*/ 2147483647 w 401"/>
              <a:gd name="T7" fmla="*/ 0 h 523"/>
              <a:gd name="T8" fmla="*/ 2147483647 w 401"/>
              <a:gd name="T9" fmla="*/ 2147483647 h 523"/>
              <a:gd name="T10" fmla="*/ 2147483647 w 401"/>
              <a:gd name="T11" fmla="*/ 2147483647 h 523"/>
              <a:gd name="T12" fmla="*/ 2147483647 w 401"/>
              <a:gd name="T13" fmla="*/ 2147483647 h 523"/>
              <a:gd name="T14" fmla="*/ 2147483647 w 401"/>
              <a:gd name="T15" fmla="*/ 2147483647 h 523"/>
              <a:gd name="T16" fmla="*/ 2147483647 w 401"/>
              <a:gd name="T17" fmla="*/ 2147483647 h 523"/>
              <a:gd name="T18" fmla="*/ 2147483647 w 401"/>
              <a:gd name="T19" fmla="*/ 2147483647 h 523"/>
              <a:gd name="T20" fmla="*/ 2147483647 w 401"/>
              <a:gd name="T21" fmla="*/ 2147483647 h 523"/>
              <a:gd name="T22" fmla="*/ 2147483647 w 401"/>
              <a:gd name="T23" fmla="*/ 2147483647 h 523"/>
              <a:gd name="T24" fmla="*/ 2147483647 w 401"/>
              <a:gd name="T25" fmla="*/ 2147483647 h 523"/>
              <a:gd name="T26" fmla="*/ 2147483647 w 401"/>
              <a:gd name="T27" fmla="*/ 2147483647 h 523"/>
              <a:gd name="T28" fmla="*/ 2147483647 w 401"/>
              <a:gd name="T29" fmla="*/ 2147483647 h 523"/>
              <a:gd name="T30" fmla="*/ 2147483647 w 401"/>
              <a:gd name="T31" fmla="*/ 2147483647 h 523"/>
              <a:gd name="T32" fmla="*/ 2147483647 w 401"/>
              <a:gd name="T33" fmla="*/ 2147483647 h 523"/>
              <a:gd name="T34" fmla="*/ 2147483647 w 401"/>
              <a:gd name="T35" fmla="*/ 2147483647 h 523"/>
              <a:gd name="T36" fmla="*/ 2147483647 w 401"/>
              <a:gd name="T37" fmla="*/ 2147483647 h 523"/>
              <a:gd name="T38" fmla="*/ 2147483647 w 401"/>
              <a:gd name="T39" fmla="*/ 2147483647 h 523"/>
              <a:gd name="T40" fmla="*/ 2147483647 w 401"/>
              <a:gd name="T41" fmla="*/ 2147483647 h 523"/>
              <a:gd name="T42" fmla="*/ 2147483647 w 401"/>
              <a:gd name="T43" fmla="*/ 2147483647 h 523"/>
              <a:gd name="T44" fmla="*/ 2147483647 w 401"/>
              <a:gd name="T45" fmla="*/ 2147483647 h 523"/>
              <a:gd name="T46" fmla="*/ 2147483647 w 401"/>
              <a:gd name="T47" fmla="*/ 2147483647 h 523"/>
              <a:gd name="T48" fmla="*/ 2147483647 w 401"/>
              <a:gd name="T49" fmla="*/ 2147483647 h 523"/>
              <a:gd name="T50" fmla="*/ 2147483647 w 401"/>
              <a:gd name="T51" fmla="*/ 2147483647 h 523"/>
              <a:gd name="T52" fmla="*/ 2147483647 w 401"/>
              <a:gd name="T53" fmla="*/ 2147483647 h 523"/>
              <a:gd name="T54" fmla="*/ 2147483647 w 401"/>
              <a:gd name="T55" fmla="*/ 2147483647 h 523"/>
              <a:gd name="T56" fmla="*/ 2147483647 w 401"/>
              <a:gd name="T57" fmla="*/ 2147483647 h 523"/>
              <a:gd name="T58" fmla="*/ 2147483647 w 401"/>
              <a:gd name="T59" fmla="*/ 2147483647 h 523"/>
              <a:gd name="T60" fmla="*/ 2147483647 w 401"/>
              <a:gd name="T61" fmla="*/ 2147483647 h 523"/>
              <a:gd name="T62" fmla="*/ 2147483647 w 401"/>
              <a:gd name="T63" fmla="*/ 2147483647 h 523"/>
              <a:gd name="T64" fmla="*/ 2147483647 w 401"/>
              <a:gd name="T65" fmla="*/ 2147483647 h 523"/>
              <a:gd name="T66" fmla="*/ 0 w 401"/>
              <a:gd name="T67" fmla="*/ 2147483647 h 523"/>
              <a:gd name="T68" fmla="*/ 2147483647 w 401"/>
              <a:gd name="T69" fmla="*/ 2147483647 h 523"/>
              <a:gd name="T70" fmla="*/ 2147483647 w 401"/>
              <a:gd name="T71" fmla="*/ 2147483647 h 5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1"/>
              <a:gd name="T109" fmla="*/ 0 h 523"/>
              <a:gd name="T110" fmla="*/ 401 w 401"/>
              <a:gd name="T111" fmla="*/ 523 h 5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1" h="523">
                <a:moveTo>
                  <a:pt x="29" y="36"/>
                </a:moveTo>
                <a:lnTo>
                  <a:pt x="59" y="31"/>
                </a:lnTo>
                <a:lnTo>
                  <a:pt x="87" y="31"/>
                </a:lnTo>
                <a:lnTo>
                  <a:pt x="104" y="0"/>
                </a:lnTo>
                <a:lnTo>
                  <a:pt x="117" y="39"/>
                </a:lnTo>
                <a:lnTo>
                  <a:pt x="160" y="39"/>
                </a:lnTo>
                <a:lnTo>
                  <a:pt x="183" y="74"/>
                </a:lnTo>
                <a:lnTo>
                  <a:pt x="228" y="65"/>
                </a:lnTo>
                <a:lnTo>
                  <a:pt x="258" y="87"/>
                </a:lnTo>
                <a:lnTo>
                  <a:pt x="314" y="103"/>
                </a:lnTo>
                <a:lnTo>
                  <a:pt x="324" y="131"/>
                </a:lnTo>
                <a:lnTo>
                  <a:pt x="353" y="132"/>
                </a:lnTo>
                <a:lnTo>
                  <a:pt x="344" y="159"/>
                </a:lnTo>
                <a:lnTo>
                  <a:pt x="355" y="190"/>
                </a:lnTo>
                <a:lnTo>
                  <a:pt x="336" y="229"/>
                </a:lnTo>
                <a:lnTo>
                  <a:pt x="349" y="237"/>
                </a:lnTo>
                <a:lnTo>
                  <a:pt x="381" y="195"/>
                </a:lnTo>
                <a:lnTo>
                  <a:pt x="379" y="180"/>
                </a:lnTo>
                <a:lnTo>
                  <a:pt x="392" y="174"/>
                </a:lnTo>
                <a:lnTo>
                  <a:pt x="401" y="195"/>
                </a:lnTo>
                <a:lnTo>
                  <a:pt x="376" y="224"/>
                </a:lnTo>
                <a:lnTo>
                  <a:pt x="366" y="290"/>
                </a:lnTo>
                <a:lnTo>
                  <a:pt x="366" y="400"/>
                </a:lnTo>
                <a:lnTo>
                  <a:pt x="381" y="420"/>
                </a:lnTo>
                <a:lnTo>
                  <a:pt x="375" y="489"/>
                </a:lnTo>
                <a:lnTo>
                  <a:pt x="185" y="523"/>
                </a:lnTo>
                <a:lnTo>
                  <a:pt x="137" y="490"/>
                </a:lnTo>
                <a:lnTo>
                  <a:pt x="147" y="449"/>
                </a:lnTo>
                <a:lnTo>
                  <a:pt x="124" y="404"/>
                </a:lnTo>
                <a:lnTo>
                  <a:pt x="104" y="347"/>
                </a:lnTo>
                <a:lnTo>
                  <a:pt x="51" y="291"/>
                </a:lnTo>
                <a:lnTo>
                  <a:pt x="17" y="291"/>
                </a:lnTo>
                <a:lnTo>
                  <a:pt x="17" y="214"/>
                </a:lnTo>
                <a:lnTo>
                  <a:pt x="0" y="185"/>
                </a:lnTo>
                <a:lnTo>
                  <a:pt x="38" y="140"/>
                </a:lnTo>
                <a:lnTo>
                  <a:pt x="29" y="36"/>
                </a:lnTo>
                <a:close/>
              </a:path>
            </a:pathLst>
          </a:custGeom>
          <a:solidFill>
            <a:srgbClr val="FFC000"/>
          </a:solidFill>
          <a:ln w="19050">
            <a:solidFill>
              <a:srgbClr val="FFC000"/>
            </a:solidFill>
            <a:round/>
            <a:headEnd/>
            <a:tailEnd/>
          </a:ln>
        </p:spPr>
        <p:txBody>
          <a:bodyPr/>
          <a:lstStyle/>
          <a:p>
            <a:pPr fontAlgn="auto">
              <a:spcBef>
                <a:spcPts val="0"/>
              </a:spcBef>
              <a:spcAft>
                <a:spcPts val="0"/>
              </a:spcAft>
              <a:defRPr/>
            </a:pPr>
            <a:endParaRPr lang="en-US">
              <a:latin typeface="Arial" charset="0"/>
            </a:endParaRPr>
          </a:p>
        </p:txBody>
      </p:sp>
      <p:cxnSp>
        <p:nvCxnSpPr>
          <p:cNvPr id="103" name="Straight Connector 10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3" name="Freeform 38"/>
          <p:cNvSpPr>
            <a:spLocks/>
          </p:cNvSpPr>
          <p:nvPr/>
        </p:nvSpPr>
        <p:spPr bwMode="auto">
          <a:xfrm>
            <a:off x="4673450" y="2398024"/>
            <a:ext cx="684212" cy="328613"/>
          </a:xfrm>
          <a:custGeom>
            <a:avLst/>
            <a:gdLst>
              <a:gd name="T0" fmla="*/ 0 w 431"/>
              <a:gd name="T1" fmla="*/ 2147483647 h 207"/>
              <a:gd name="T2" fmla="*/ 2147483647 w 431"/>
              <a:gd name="T3" fmla="*/ 0 h 207"/>
              <a:gd name="T4" fmla="*/ 2147483647 w 431"/>
              <a:gd name="T5" fmla="*/ 2147483647 h 207"/>
              <a:gd name="T6" fmla="*/ 2147483647 w 431"/>
              <a:gd name="T7" fmla="*/ 2147483647 h 207"/>
              <a:gd name="T8" fmla="*/ 2147483647 w 431"/>
              <a:gd name="T9" fmla="*/ 2147483647 h 207"/>
              <a:gd name="T10" fmla="*/ 2147483647 w 431"/>
              <a:gd name="T11" fmla="*/ 2147483647 h 207"/>
              <a:gd name="T12" fmla="*/ 2147483647 w 431"/>
              <a:gd name="T13" fmla="*/ 2147483647 h 207"/>
              <a:gd name="T14" fmla="*/ 2147483647 w 431"/>
              <a:gd name="T15" fmla="*/ 2147483647 h 207"/>
              <a:gd name="T16" fmla="*/ 2147483647 w 431"/>
              <a:gd name="T17" fmla="*/ 2147483647 h 207"/>
              <a:gd name="T18" fmla="*/ 2147483647 w 431"/>
              <a:gd name="T19" fmla="*/ 2147483647 h 207"/>
              <a:gd name="T20" fmla="*/ 2147483647 w 431"/>
              <a:gd name="T21" fmla="*/ 2147483647 h 207"/>
              <a:gd name="T22" fmla="*/ 2147483647 w 431"/>
              <a:gd name="T23" fmla="*/ 2147483647 h 207"/>
              <a:gd name="T24" fmla="*/ 2147483647 w 431"/>
              <a:gd name="T25" fmla="*/ 2147483647 h 207"/>
              <a:gd name="T26" fmla="*/ 2147483647 w 431"/>
              <a:gd name="T27" fmla="*/ 2147483647 h 207"/>
              <a:gd name="T28" fmla="*/ 2147483647 w 431"/>
              <a:gd name="T29" fmla="*/ 2147483647 h 207"/>
              <a:gd name="T30" fmla="*/ 2147483647 w 431"/>
              <a:gd name="T31" fmla="*/ 2147483647 h 207"/>
              <a:gd name="T32" fmla="*/ 2147483647 w 431"/>
              <a:gd name="T33" fmla="*/ 2147483647 h 207"/>
              <a:gd name="T34" fmla="*/ 2147483647 w 431"/>
              <a:gd name="T35" fmla="*/ 2147483647 h 207"/>
              <a:gd name="T36" fmla="*/ 2147483647 w 431"/>
              <a:gd name="T37" fmla="*/ 2147483647 h 207"/>
              <a:gd name="T38" fmla="*/ 2147483647 w 431"/>
              <a:gd name="T39" fmla="*/ 2147483647 h 207"/>
              <a:gd name="T40" fmla="*/ 2147483647 w 431"/>
              <a:gd name="T41" fmla="*/ 2147483647 h 207"/>
              <a:gd name="T42" fmla="*/ 2147483647 w 431"/>
              <a:gd name="T43" fmla="*/ 2147483647 h 207"/>
              <a:gd name="T44" fmla="*/ 2147483647 w 431"/>
              <a:gd name="T45" fmla="*/ 2147483647 h 207"/>
              <a:gd name="T46" fmla="*/ 2147483647 w 431"/>
              <a:gd name="T47" fmla="*/ 2147483647 h 207"/>
              <a:gd name="T48" fmla="*/ 0 w 431"/>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1"/>
              <a:gd name="T76" fmla="*/ 0 h 207"/>
              <a:gd name="T77" fmla="*/ 431 w 431"/>
              <a:gd name="T78" fmla="*/ 207 h 2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1" h="207">
                <a:moveTo>
                  <a:pt x="0" y="114"/>
                </a:moveTo>
                <a:lnTo>
                  <a:pt x="97" y="0"/>
                </a:lnTo>
                <a:lnTo>
                  <a:pt x="79" y="46"/>
                </a:lnTo>
                <a:lnTo>
                  <a:pt x="92" y="61"/>
                </a:lnTo>
                <a:lnTo>
                  <a:pt x="123" y="41"/>
                </a:lnTo>
                <a:lnTo>
                  <a:pt x="189" y="70"/>
                </a:lnTo>
                <a:lnTo>
                  <a:pt x="218" y="46"/>
                </a:lnTo>
                <a:lnTo>
                  <a:pt x="307" y="33"/>
                </a:lnTo>
                <a:lnTo>
                  <a:pt x="324" y="62"/>
                </a:lnTo>
                <a:lnTo>
                  <a:pt x="359" y="56"/>
                </a:lnTo>
                <a:lnTo>
                  <a:pt x="427" y="86"/>
                </a:lnTo>
                <a:lnTo>
                  <a:pt x="431" y="109"/>
                </a:lnTo>
                <a:lnTo>
                  <a:pt x="358" y="128"/>
                </a:lnTo>
                <a:lnTo>
                  <a:pt x="336" y="114"/>
                </a:lnTo>
                <a:lnTo>
                  <a:pt x="298" y="118"/>
                </a:lnTo>
                <a:lnTo>
                  <a:pt x="255" y="147"/>
                </a:lnTo>
                <a:lnTo>
                  <a:pt x="235" y="149"/>
                </a:lnTo>
                <a:lnTo>
                  <a:pt x="219" y="128"/>
                </a:lnTo>
                <a:lnTo>
                  <a:pt x="195" y="205"/>
                </a:lnTo>
                <a:lnTo>
                  <a:pt x="167" y="207"/>
                </a:lnTo>
                <a:lnTo>
                  <a:pt x="156" y="176"/>
                </a:lnTo>
                <a:lnTo>
                  <a:pt x="98" y="162"/>
                </a:lnTo>
                <a:lnTo>
                  <a:pt x="71" y="139"/>
                </a:lnTo>
                <a:lnTo>
                  <a:pt x="23" y="147"/>
                </a:lnTo>
                <a:lnTo>
                  <a:pt x="0" y="114"/>
                </a:lnTo>
                <a:close/>
              </a:path>
            </a:pathLst>
          </a:custGeom>
          <a:solidFill>
            <a:srgbClr val="FFC000"/>
          </a:solidFill>
          <a:ln w="19050">
            <a:solidFill>
              <a:srgbClr val="FFC000"/>
            </a:solidFill>
            <a:round/>
            <a:headEnd/>
            <a:tailEnd/>
          </a:ln>
        </p:spPr>
        <p:txBody>
          <a:bodyPr/>
          <a:lstStyle/>
          <a:p>
            <a:pPr fontAlgn="auto">
              <a:spcBef>
                <a:spcPts val="0"/>
              </a:spcBef>
              <a:spcAft>
                <a:spcPts val="0"/>
              </a:spcAft>
              <a:defRPr/>
            </a:pPr>
            <a:endParaRPr lang="en-US">
              <a:latin typeface="Arial" charset="0"/>
            </a:endParaRPr>
          </a:p>
        </p:txBody>
      </p:sp>
      <p:cxnSp>
        <p:nvCxnSpPr>
          <p:cNvPr id="104" name="Straight Connector 10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4" name="Freeform 39"/>
          <p:cNvSpPr>
            <a:spLocks/>
          </p:cNvSpPr>
          <p:nvPr/>
        </p:nvSpPr>
        <p:spPr bwMode="auto">
          <a:xfrm>
            <a:off x="5146525" y="2629799"/>
            <a:ext cx="490537" cy="739775"/>
          </a:xfrm>
          <a:custGeom>
            <a:avLst/>
            <a:gdLst>
              <a:gd name="T0" fmla="*/ 2147483647 w 309"/>
              <a:gd name="T1" fmla="*/ 2147483647 h 466"/>
              <a:gd name="T2" fmla="*/ 2147483647 w 309"/>
              <a:gd name="T3" fmla="*/ 2147483647 h 466"/>
              <a:gd name="T4" fmla="*/ 2147483647 w 309"/>
              <a:gd name="T5" fmla="*/ 2147483647 h 466"/>
              <a:gd name="T6" fmla="*/ 2147483647 w 309"/>
              <a:gd name="T7" fmla="*/ 2147483647 h 466"/>
              <a:gd name="T8" fmla="*/ 2147483647 w 309"/>
              <a:gd name="T9" fmla="*/ 2147483647 h 466"/>
              <a:gd name="T10" fmla="*/ 2147483647 w 309"/>
              <a:gd name="T11" fmla="*/ 2147483647 h 466"/>
              <a:gd name="T12" fmla="*/ 0 w 309"/>
              <a:gd name="T13" fmla="*/ 2147483647 h 466"/>
              <a:gd name="T14" fmla="*/ 2147483647 w 309"/>
              <a:gd name="T15" fmla="*/ 2147483647 h 466"/>
              <a:gd name="T16" fmla="*/ 2147483647 w 309"/>
              <a:gd name="T17" fmla="*/ 2147483647 h 466"/>
              <a:gd name="T18" fmla="*/ 2147483647 w 309"/>
              <a:gd name="T19" fmla="*/ 2147483647 h 466"/>
              <a:gd name="T20" fmla="*/ 2147483647 w 309"/>
              <a:gd name="T21" fmla="*/ 2147483647 h 466"/>
              <a:gd name="T22" fmla="*/ 2147483647 w 309"/>
              <a:gd name="T23" fmla="*/ 2147483647 h 466"/>
              <a:gd name="T24" fmla="*/ 2147483647 w 309"/>
              <a:gd name="T25" fmla="*/ 2147483647 h 466"/>
              <a:gd name="T26" fmla="*/ 2147483647 w 309"/>
              <a:gd name="T27" fmla="*/ 2147483647 h 466"/>
              <a:gd name="T28" fmla="*/ 2147483647 w 309"/>
              <a:gd name="T29" fmla="*/ 2147483647 h 466"/>
              <a:gd name="T30" fmla="*/ 2147483647 w 309"/>
              <a:gd name="T31" fmla="*/ 2147483647 h 466"/>
              <a:gd name="T32" fmla="*/ 2147483647 w 309"/>
              <a:gd name="T33" fmla="*/ 2147483647 h 466"/>
              <a:gd name="T34" fmla="*/ 2147483647 w 309"/>
              <a:gd name="T35" fmla="*/ 2147483647 h 466"/>
              <a:gd name="T36" fmla="*/ 2147483647 w 309"/>
              <a:gd name="T37" fmla="*/ 2147483647 h 466"/>
              <a:gd name="T38" fmla="*/ 2147483647 w 309"/>
              <a:gd name="T39" fmla="*/ 2147483647 h 466"/>
              <a:gd name="T40" fmla="*/ 2147483647 w 309"/>
              <a:gd name="T41" fmla="*/ 2147483647 h 466"/>
              <a:gd name="T42" fmla="*/ 2147483647 w 309"/>
              <a:gd name="T43" fmla="*/ 2147483647 h 466"/>
              <a:gd name="T44" fmla="*/ 2147483647 w 309"/>
              <a:gd name="T45" fmla="*/ 2147483647 h 466"/>
              <a:gd name="T46" fmla="*/ 2147483647 w 309"/>
              <a:gd name="T47" fmla="*/ 2147483647 h 466"/>
              <a:gd name="T48" fmla="*/ 2147483647 w 309"/>
              <a:gd name="T49" fmla="*/ 2147483647 h 466"/>
              <a:gd name="T50" fmla="*/ 2147483647 w 309"/>
              <a:gd name="T51" fmla="*/ 2147483647 h 466"/>
              <a:gd name="T52" fmla="*/ 2147483647 w 309"/>
              <a:gd name="T53" fmla="*/ 2147483647 h 466"/>
              <a:gd name="T54" fmla="*/ 2147483647 w 309"/>
              <a:gd name="T55" fmla="*/ 2147483647 h 466"/>
              <a:gd name="T56" fmla="*/ 2147483647 w 309"/>
              <a:gd name="T57" fmla="*/ 2147483647 h 466"/>
              <a:gd name="T58" fmla="*/ 2147483647 w 309"/>
              <a:gd name="T59" fmla="*/ 2147483647 h 466"/>
              <a:gd name="T60" fmla="*/ 2147483647 w 309"/>
              <a:gd name="T61" fmla="*/ 2147483647 h 466"/>
              <a:gd name="T62" fmla="*/ 2147483647 w 309"/>
              <a:gd name="T63" fmla="*/ 2147483647 h 466"/>
              <a:gd name="T64" fmla="*/ 2147483647 w 309"/>
              <a:gd name="T65" fmla="*/ 2147483647 h 466"/>
              <a:gd name="T66" fmla="*/ 2147483647 w 309"/>
              <a:gd name="T67" fmla="*/ 2147483647 h 466"/>
              <a:gd name="T68" fmla="*/ 2147483647 w 309"/>
              <a:gd name="T69" fmla="*/ 2147483647 h 466"/>
              <a:gd name="T70" fmla="*/ 2147483647 w 309"/>
              <a:gd name="T71" fmla="*/ 2147483647 h 466"/>
              <a:gd name="T72" fmla="*/ 2147483647 w 309"/>
              <a:gd name="T73" fmla="*/ 2147483647 h 466"/>
              <a:gd name="T74" fmla="*/ 2147483647 w 309"/>
              <a:gd name="T75" fmla="*/ 2147483647 h 466"/>
              <a:gd name="T76" fmla="*/ 2147483647 w 309"/>
              <a:gd name="T77" fmla="*/ 2147483647 h 466"/>
              <a:gd name="T78" fmla="*/ 2147483647 w 309"/>
              <a:gd name="T79" fmla="*/ 2147483647 h 466"/>
              <a:gd name="T80" fmla="*/ 2147483647 w 309"/>
              <a:gd name="T81" fmla="*/ 2147483647 h 466"/>
              <a:gd name="T82" fmla="*/ 2147483647 w 309"/>
              <a:gd name="T83" fmla="*/ 0 h 466"/>
              <a:gd name="T84" fmla="*/ 2147483647 w 309"/>
              <a:gd name="T85" fmla="*/ 2147483647 h 4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9"/>
              <a:gd name="T130" fmla="*/ 0 h 466"/>
              <a:gd name="T131" fmla="*/ 309 w 309"/>
              <a:gd name="T132" fmla="*/ 466 h 4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9" h="466">
                <a:moveTo>
                  <a:pt x="78" y="19"/>
                </a:moveTo>
                <a:lnTo>
                  <a:pt x="90" y="48"/>
                </a:lnTo>
                <a:lnTo>
                  <a:pt x="68" y="66"/>
                </a:lnTo>
                <a:lnTo>
                  <a:pt x="67" y="140"/>
                </a:lnTo>
                <a:lnTo>
                  <a:pt x="55" y="91"/>
                </a:lnTo>
                <a:lnTo>
                  <a:pt x="11" y="138"/>
                </a:lnTo>
                <a:lnTo>
                  <a:pt x="0" y="271"/>
                </a:lnTo>
                <a:lnTo>
                  <a:pt x="29" y="337"/>
                </a:lnTo>
                <a:lnTo>
                  <a:pt x="32" y="371"/>
                </a:lnTo>
                <a:lnTo>
                  <a:pt x="34" y="398"/>
                </a:lnTo>
                <a:lnTo>
                  <a:pt x="32" y="422"/>
                </a:lnTo>
                <a:lnTo>
                  <a:pt x="26" y="466"/>
                </a:lnTo>
                <a:lnTo>
                  <a:pt x="147" y="458"/>
                </a:lnTo>
                <a:lnTo>
                  <a:pt x="307" y="441"/>
                </a:lnTo>
                <a:lnTo>
                  <a:pt x="279" y="432"/>
                </a:lnTo>
                <a:lnTo>
                  <a:pt x="263" y="408"/>
                </a:lnTo>
                <a:lnTo>
                  <a:pt x="287" y="387"/>
                </a:lnTo>
                <a:lnTo>
                  <a:pt x="287" y="361"/>
                </a:lnTo>
                <a:lnTo>
                  <a:pt x="276" y="339"/>
                </a:lnTo>
                <a:lnTo>
                  <a:pt x="287" y="323"/>
                </a:lnTo>
                <a:lnTo>
                  <a:pt x="309" y="324"/>
                </a:lnTo>
                <a:lnTo>
                  <a:pt x="304" y="260"/>
                </a:lnTo>
                <a:lnTo>
                  <a:pt x="299" y="221"/>
                </a:lnTo>
                <a:lnTo>
                  <a:pt x="286" y="197"/>
                </a:lnTo>
                <a:lnTo>
                  <a:pt x="273" y="183"/>
                </a:lnTo>
                <a:lnTo>
                  <a:pt x="253" y="178"/>
                </a:lnTo>
                <a:lnTo>
                  <a:pt x="234" y="178"/>
                </a:lnTo>
                <a:lnTo>
                  <a:pt x="214" y="209"/>
                </a:lnTo>
                <a:lnTo>
                  <a:pt x="201" y="218"/>
                </a:lnTo>
                <a:lnTo>
                  <a:pt x="192" y="221"/>
                </a:lnTo>
                <a:lnTo>
                  <a:pt x="182" y="217"/>
                </a:lnTo>
                <a:lnTo>
                  <a:pt x="179" y="202"/>
                </a:lnTo>
                <a:lnTo>
                  <a:pt x="182" y="193"/>
                </a:lnTo>
                <a:lnTo>
                  <a:pt x="191" y="183"/>
                </a:lnTo>
                <a:lnTo>
                  <a:pt x="199" y="178"/>
                </a:lnTo>
                <a:lnTo>
                  <a:pt x="208" y="176"/>
                </a:lnTo>
                <a:lnTo>
                  <a:pt x="208" y="159"/>
                </a:lnTo>
                <a:lnTo>
                  <a:pt x="231" y="140"/>
                </a:lnTo>
                <a:lnTo>
                  <a:pt x="208" y="78"/>
                </a:lnTo>
                <a:lnTo>
                  <a:pt x="208" y="50"/>
                </a:lnTo>
                <a:lnTo>
                  <a:pt x="169" y="38"/>
                </a:lnTo>
                <a:lnTo>
                  <a:pt x="113" y="0"/>
                </a:lnTo>
                <a:lnTo>
                  <a:pt x="78" y="19"/>
                </a:lnTo>
                <a:close/>
              </a:path>
            </a:pathLst>
          </a:custGeom>
          <a:solidFill>
            <a:srgbClr val="FFC000"/>
          </a:solidFill>
          <a:ln w="19050">
            <a:solidFill>
              <a:srgbClr val="FFC000"/>
            </a:solidFill>
            <a:round/>
            <a:headEnd/>
            <a:tailEnd/>
          </a:ln>
        </p:spPr>
        <p:txBody>
          <a:bodyPr/>
          <a:lstStyle/>
          <a:p>
            <a:pPr fontAlgn="auto">
              <a:spcBef>
                <a:spcPts val="0"/>
              </a:spcBef>
              <a:spcAft>
                <a:spcPts val="0"/>
              </a:spcAft>
              <a:defRPr/>
            </a:pPr>
            <a:endParaRPr lang="en-US">
              <a:latin typeface="Arial" charset="0"/>
            </a:endParaRPr>
          </a:p>
        </p:txBody>
      </p:sp>
      <p:cxnSp>
        <p:nvCxnSpPr>
          <p:cNvPr id="105" name="Straight Connector 10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5" name="Freeform 40"/>
          <p:cNvSpPr>
            <a:spLocks/>
          </p:cNvSpPr>
          <p:nvPr/>
        </p:nvSpPr>
        <p:spPr bwMode="auto">
          <a:xfrm>
            <a:off x="4614712" y="3285437"/>
            <a:ext cx="530225" cy="976312"/>
          </a:xfrm>
          <a:custGeom>
            <a:avLst/>
            <a:gdLst>
              <a:gd name="T0" fmla="*/ 2147483647 w 334"/>
              <a:gd name="T1" fmla="*/ 2147483647 h 615"/>
              <a:gd name="T2" fmla="*/ 2147483647 w 334"/>
              <a:gd name="T3" fmla="*/ 0 h 615"/>
              <a:gd name="T4" fmla="*/ 2147483647 w 334"/>
              <a:gd name="T5" fmla="*/ 2147483647 h 615"/>
              <a:gd name="T6" fmla="*/ 2147483647 w 334"/>
              <a:gd name="T7" fmla="*/ 2147483647 h 615"/>
              <a:gd name="T8" fmla="*/ 2147483647 w 334"/>
              <a:gd name="T9" fmla="*/ 2147483647 h 615"/>
              <a:gd name="T10" fmla="*/ 2147483647 w 334"/>
              <a:gd name="T11" fmla="*/ 2147483647 h 615"/>
              <a:gd name="T12" fmla="*/ 2147483647 w 334"/>
              <a:gd name="T13" fmla="*/ 2147483647 h 615"/>
              <a:gd name="T14" fmla="*/ 2147483647 w 334"/>
              <a:gd name="T15" fmla="*/ 2147483647 h 615"/>
              <a:gd name="T16" fmla="*/ 2147483647 w 334"/>
              <a:gd name="T17" fmla="*/ 2147483647 h 615"/>
              <a:gd name="T18" fmla="*/ 2147483647 w 334"/>
              <a:gd name="T19" fmla="*/ 2147483647 h 615"/>
              <a:gd name="T20" fmla="*/ 2147483647 w 334"/>
              <a:gd name="T21" fmla="*/ 2147483647 h 615"/>
              <a:gd name="T22" fmla="*/ 2147483647 w 334"/>
              <a:gd name="T23" fmla="*/ 2147483647 h 615"/>
              <a:gd name="T24" fmla="*/ 2147483647 w 334"/>
              <a:gd name="T25" fmla="*/ 2147483647 h 615"/>
              <a:gd name="T26" fmla="*/ 2147483647 w 334"/>
              <a:gd name="T27" fmla="*/ 2147483647 h 615"/>
              <a:gd name="T28" fmla="*/ 2147483647 w 334"/>
              <a:gd name="T29" fmla="*/ 2147483647 h 615"/>
              <a:gd name="T30" fmla="*/ 2147483647 w 334"/>
              <a:gd name="T31" fmla="*/ 2147483647 h 615"/>
              <a:gd name="T32" fmla="*/ 2147483647 w 334"/>
              <a:gd name="T33" fmla="*/ 2147483647 h 615"/>
              <a:gd name="T34" fmla="*/ 0 w 334"/>
              <a:gd name="T35" fmla="*/ 2147483647 h 615"/>
              <a:gd name="T36" fmla="*/ 2147483647 w 334"/>
              <a:gd name="T37" fmla="*/ 2147483647 h 615"/>
              <a:gd name="T38" fmla="*/ 2147483647 w 334"/>
              <a:gd name="T39" fmla="*/ 2147483647 h 615"/>
              <a:gd name="T40" fmla="*/ 2147483647 w 334"/>
              <a:gd name="T41" fmla="*/ 2147483647 h 615"/>
              <a:gd name="T42" fmla="*/ 2147483647 w 334"/>
              <a:gd name="T43" fmla="*/ 2147483647 h 615"/>
              <a:gd name="T44" fmla="*/ 2147483647 w 334"/>
              <a:gd name="T45" fmla="*/ 2147483647 h 6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4"/>
              <a:gd name="T70" fmla="*/ 0 h 615"/>
              <a:gd name="T71" fmla="*/ 334 w 334"/>
              <a:gd name="T72" fmla="*/ 615 h 6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4" h="615">
                <a:moveTo>
                  <a:pt x="62" y="35"/>
                </a:moveTo>
                <a:lnTo>
                  <a:pt x="253" y="0"/>
                </a:lnTo>
                <a:lnTo>
                  <a:pt x="284" y="75"/>
                </a:lnTo>
                <a:lnTo>
                  <a:pt x="322" y="390"/>
                </a:lnTo>
                <a:lnTo>
                  <a:pt x="334" y="432"/>
                </a:lnTo>
                <a:lnTo>
                  <a:pt x="304" y="515"/>
                </a:lnTo>
                <a:lnTo>
                  <a:pt x="304" y="573"/>
                </a:lnTo>
                <a:lnTo>
                  <a:pt x="269" y="567"/>
                </a:lnTo>
                <a:lnTo>
                  <a:pt x="271" y="615"/>
                </a:lnTo>
                <a:lnTo>
                  <a:pt x="235" y="596"/>
                </a:lnTo>
                <a:lnTo>
                  <a:pt x="216" y="602"/>
                </a:lnTo>
                <a:lnTo>
                  <a:pt x="188" y="597"/>
                </a:lnTo>
                <a:lnTo>
                  <a:pt x="168" y="523"/>
                </a:lnTo>
                <a:lnTo>
                  <a:pt x="129" y="501"/>
                </a:lnTo>
                <a:lnTo>
                  <a:pt x="129" y="422"/>
                </a:lnTo>
                <a:lnTo>
                  <a:pt x="90" y="432"/>
                </a:lnTo>
                <a:lnTo>
                  <a:pt x="69" y="374"/>
                </a:lnTo>
                <a:lnTo>
                  <a:pt x="0" y="306"/>
                </a:lnTo>
                <a:lnTo>
                  <a:pt x="50" y="200"/>
                </a:lnTo>
                <a:lnTo>
                  <a:pt x="36" y="151"/>
                </a:lnTo>
                <a:lnTo>
                  <a:pt x="86" y="141"/>
                </a:lnTo>
                <a:lnTo>
                  <a:pt x="90" y="72"/>
                </a:lnTo>
                <a:lnTo>
                  <a:pt x="62" y="35"/>
                </a:lnTo>
                <a:close/>
              </a:path>
            </a:pathLst>
          </a:custGeom>
          <a:solidFill>
            <a:srgbClr val="FFC000"/>
          </a:solidFill>
          <a:ln w="9525" algn="ctr">
            <a:solidFill>
              <a:srgbClr val="FFC000"/>
            </a:solidFill>
            <a:round/>
            <a:headEnd/>
            <a:tailEnd/>
          </a:ln>
        </p:spPr>
        <p:txBody>
          <a:bodyPr/>
          <a:lstStyle/>
          <a:p>
            <a:pPr fontAlgn="auto">
              <a:spcBef>
                <a:spcPts val="0"/>
              </a:spcBef>
              <a:spcAft>
                <a:spcPts val="0"/>
              </a:spcAft>
              <a:defRPr/>
            </a:pPr>
            <a:endParaRPr lang="en-US">
              <a:latin typeface="Arial" charset="0"/>
            </a:endParaRPr>
          </a:p>
        </p:txBody>
      </p:sp>
      <p:cxnSp>
        <p:nvCxnSpPr>
          <p:cNvPr id="106" name="Straight Connector 10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32" name="Freeform 42"/>
          <p:cNvSpPr>
            <a:spLocks/>
          </p:cNvSpPr>
          <p:nvPr/>
        </p:nvSpPr>
        <p:spPr bwMode="auto">
          <a:xfrm>
            <a:off x="5065562" y="3353699"/>
            <a:ext cx="411163" cy="754063"/>
          </a:xfrm>
          <a:custGeom>
            <a:avLst/>
            <a:gdLst/>
            <a:ahLst/>
            <a:cxnLst>
              <a:cxn ang="0">
                <a:pos x="0" y="34"/>
              </a:cxn>
              <a:cxn ang="0">
                <a:pos x="30" y="51"/>
              </a:cxn>
              <a:cxn ang="0">
                <a:pos x="59" y="48"/>
              </a:cxn>
              <a:cxn ang="0">
                <a:pos x="69" y="39"/>
              </a:cxn>
              <a:cxn ang="0">
                <a:pos x="76" y="10"/>
              </a:cxn>
              <a:cxn ang="0">
                <a:pos x="201" y="0"/>
              </a:cxn>
              <a:cxn ang="0">
                <a:pos x="259" y="336"/>
              </a:cxn>
              <a:cxn ang="0">
                <a:pos x="255" y="332"/>
              </a:cxn>
              <a:cxn ang="0">
                <a:pos x="211" y="352"/>
              </a:cxn>
              <a:cxn ang="0">
                <a:pos x="181" y="442"/>
              </a:cxn>
              <a:cxn ang="0">
                <a:pos x="136" y="429"/>
              </a:cxn>
              <a:cxn ang="0">
                <a:pos x="85" y="463"/>
              </a:cxn>
              <a:cxn ang="0">
                <a:pos x="17" y="475"/>
              </a:cxn>
              <a:cxn ang="0">
                <a:pos x="47" y="387"/>
              </a:cxn>
              <a:cxn ang="0">
                <a:pos x="34" y="337"/>
              </a:cxn>
              <a:cxn ang="0">
                <a:pos x="0" y="34"/>
              </a:cxn>
            </a:cxnLst>
            <a:rect l="0" t="0" r="r" b="b"/>
            <a:pathLst>
              <a:path w="259" h="475">
                <a:moveTo>
                  <a:pt x="0" y="34"/>
                </a:moveTo>
                <a:lnTo>
                  <a:pt x="30" y="51"/>
                </a:lnTo>
                <a:lnTo>
                  <a:pt x="59" y="48"/>
                </a:lnTo>
                <a:lnTo>
                  <a:pt x="69" y="39"/>
                </a:lnTo>
                <a:lnTo>
                  <a:pt x="76" y="10"/>
                </a:lnTo>
                <a:lnTo>
                  <a:pt x="201" y="0"/>
                </a:lnTo>
                <a:lnTo>
                  <a:pt x="259" y="336"/>
                </a:lnTo>
                <a:lnTo>
                  <a:pt x="255" y="332"/>
                </a:lnTo>
                <a:lnTo>
                  <a:pt x="211" y="352"/>
                </a:lnTo>
                <a:lnTo>
                  <a:pt x="181" y="442"/>
                </a:lnTo>
                <a:lnTo>
                  <a:pt x="136" y="429"/>
                </a:lnTo>
                <a:lnTo>
                  <a:pt x="85" y="463"/>
                </a:lnTo>
                <a:lnTo>
                  <a:pt x="17" y="475"/>
                </a:lnTo>
                <a:lnTo>
                  <a:pt x="47" y="387"/>
                </a:lnTo>
                <a:lnTo>
                  <a:pt x="34" y="337"/>
                </a:lnTo>
                <a:lnTo>
                  <a:pt x="0" y="34"/>
                </a:lnTo>
                <a:close/>
              </a:path>
            </a:pathLst>
          </a:custGeom>
          <a:solidFill>
            <a:srgbClr val="FFC000"/>
          </a:solidFill>
          <a:ln w="19050">
            <a:solidFill>
              <a:srgbClr val="FFC000"/>
            </a:solidFill>
            <a:prstDash val="solid"/>
            <a:round/>
            <a:headEnd/>
            <a:tailEnd/>
          </a:ln>
        </p:spPr>
        <p:txBody>
          <a:bodyPr/>
          <a:lstStyle/>
          <a:p>
            <a:pPr fontAlgn="auto">
              <a:spcBef>
                <a:spcPts val="0"/>
              </a:spcBef>
              <a:spcAft>
                <a:spcPts val="0"/>
              </a:spcAft>
              <a:defRPr/>
            </a:pPr>
            <a:endParaRPr lang="en-US">
              <a:latin typeface="Arial" charset="0"/>
            </a:endParaRPr>
          </a:p>
        </p:txBody>
      </p:sp>
      <p:cxnSp>
        <p:nvCxnSpPr>
          <p:cNvPr id="107" name="Straight Connector 10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33" name="Freeform 43"/>
          <p:cNvSpPr>
            <a:spLocks/>
          </p:cNvSpPr>
          <p:nvPr/>
        </p:nvSpPr>
        <p:spPr bwMode="auto">
          <a:xfrm>
            <a:off x="5384650" y="3201299"/>
            <a:ext cx="528637" cy="679450"/>
          </a:xfrm>
          <a:custGeom>
            <a:avLst/>
            <a:gdLst/>
            <a:ahLst/>
            <a:cxnLst>
              <a:cxn ang="0">
                <a:pos x="0" y="96"/>
              </a:cxn>
              <a:cxn ang="0">
                <a:pos x="150" y="80"/>
              </a:cxn>
              <a:cxn ang="0">
                <a:pos x="182" y="86"/>
              </a:cxn>
              <a:cxn ang="0">
                <a:pos x="252" y="49"/>
              </a:cxn>
              <a:cxn ang="0">
                <a:pos x="268" y="16"/>
              </a:cxn>
              <a:cxn ang="0">
                <a:pos x="310" y="0"/>
              </a:cxn>
              <a:cxn ang="0">
                <a:pos x="333" y="162"/>
              </a:cxn>
              <a:cxn ang="0">
                <a:pos x="316" y="179"/>
              </a:cxn>
              <a:cxn ang="0">
                <a:pos x="320" y="292"/>
              </a:cxn>
              <a:cxn ang="0">
                <a:pos x="287" y="302"/>
              </a:cxn>
              <a:cxn ang="0">
                <a:pos x="268" y="364"/>
              </a:cxn>
              <a:cxn ang="0">
                <a:pos x="242" y="356"/>
              </a:cxn>
              <a:cxn ang="0">
                <a:pos x="234" y="428"/>
              </a:cxn>
              <a:cxn ang="0">
                <a:pos x="196" y="398"/>
              </a:cxn>
              <a:cxn ang="0">
                <a:pos x="123" y="417"/>
              </a:cxn>
              <a:cxn ang="0">
                <a:pos x="91" y="390"/>
              </a:cxn>
              <a:cxn ang="0">
                <a:pos x="49" y="388"/>
              </a:cxn>
              <a:cxn ang="0">
                <a:pos x="28" y="268"/>
              </a:cxn>
              <a:cxn ang="0">
                <a:pos x="0" y="96"/>
              </a:cxn>
            </a:cxnLst>
            <a:rect l="0" t="0" r="r" b="b"/>
            <a:pathLst>
              <a:path w="333" h="428">
                <a:moveTo>
                  <a:pt x="0" y="96"/>
                </a:moveTo>
                <a:lnTo>
                  <a:pt x="150" y="80"/>
                </a:lnTo>
                <a:lnTo>
                  <a:pt x="182" y="86"/>
                </a:lnTo>
                <a:lnTo>
                  <a:pt x="252" y="49"/>
                </a:lnTo>
                <a:lnTo>
                  <a:pt x="268" y="16"/>
                </a:lnTo>
                <a:lnTo>
                  <a:pt x="310" y="0"/>
                </a:lnTo>
                <a:lnTo>
                  <a:pt x="333" y="162"/>
                </a:lnTo>
                <a:lnTo>
                  <a:pt x="316" y="179"/>
                </a:lnTo>
                <a:lnTo>
                  <a:pt x="320" y="292"/>
                </a:lnTo>
                <a:lnTo>
                  <a:pt x="287" y="302"/>
                </a:lnTo>
                <a:lnTo>
                  <a:pt x="268" y="364"/>
                </a:lnTo>
                <a:lnTo>
                  <a:pt x="242" y="356"/>
                </a:lnTo>
                <a:lnTo>
                  <a:pt x="234" y="428"/>
                </a:lnTo>
                <a:lnTo>
                  <a:pt x="196" y="398"/>
                </a:lnTo>
                <a:lnTo>
                  <a:pt x="123" y="417"/>
                </a:lnTo>
                <a:lnTo>
                  <a:pt x="91" y="390"/>
                </a:lnTo>
                <a:lnTo>
                  <a:pt x="49" y="388"/>
                </a:lnTo>
                <a:lnTo>
                  <a:pt x="28" y="268"/>
                </a:lnTo>
                <a:lnTo>
                  <a:pt x="0" y="96"/>
                </a:lnTo>
                <a:close/>
              </a:path>
            </a:pathLst>
          </a:custGeom>
          <a:solidFill>
            <a:srgbClr val="FFC000"/>
          </a:solidFill>
          <a:ln w="19050">
            <a:solidFill>
              <a:srgbClr val="FFC000"/>
            </a:solidFill>
            <a:prstDash val="solid"/>
            <a:round/>
            <a:headEnd/>
            <a:tailEnd/>
          </a:ln>
        </p:spPr>
        <p:txBody>
          <a:bodyPr/>
          <a:lstStyle/>
          <a:p>
            <a:pPr fontAlgn="auto">
              <a:spcBef>
                <a:spcPts val="0"/>
              </a:spcBef>
              <a:spcAft>
                <a:spcPts val="0"/>
              </a:spcAft>
              <a:defRPr/>
            </a:pPr>
            <a:endParaRPr lang="en-US">
              <a:latin typeface="Arial" charset="0"/>
            </a:endParaRPr>
          </a:p>
        </p:txBody>
      </p:sp>
      <p:cxnSp>
        <p:nvCxnSpPr>
          <p:cNvPr id="108" name="Straight Connector 10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29" name="Freeform 44"/>
          <p:cNvSpPr>
            <a:spLocks/>
          </p:cNvSpPr>
          <p:nvPr/>
        </p:nvSpPr>
        <p:spPr bwMode="auto">
          <a:xfrm>
            <a:off x="4921789" y="3807035"/>
            <a:ext cx="931863" cy="576262"/>
          </a:xfrm>
          <a:custGeom>
            <a:avLst/>
            <a:gdLst>
              <a:gd name="T0" fmla="*/ 0 w 587"/>
              <a:gd name="T1" fmla="*/ 2147483647 h 363"/>
              <a:gd name="T2" fmla="*/ 2147483647 w 587"/>
              <a:gd name="T3" fmla="*/ 2147483647 h 363"/>
              <a:gd name="T4" fmla="*/ 2147483647 w 587"/>
              <a:gd name="T5" fmla="*/ 2147483647 h 363"/>
              <a:gd name="T6" fmla="*/ 2147483647 w 587"/>
              <a:gd name="T7" fmla="*/ 2147483647 h 363"/>
              <a:gd name="T8" fmla="*/ 2147483647 w 587"/>
              <a:gd name="T9" fmla="*/ 2147483647 h 363"/>
              <a:gd name="T10" fmla="*/ 2147483647 w 587"/>
              <a:gd name="T11" fmla="*/ 2147483647 h 363"/>
              <a:gd name="T12" fmla="*/ 2147483647 w 587"/>
              <a:gd name="T13" fmla="*/ 2147483647 h 363"/>
              <a:gd name="T14" fmla="*/ 2147483647 w 587"/>
              <a:gd name="T15" fmla="*/ 2147483647 h 363"/>
              <a:gd name="T16" fmla="*/ 2147483647 w 587"/>
              <a:gd name="T17" fmla="*/ 2147483647 h 363"/>
              <a:gd name="T18" fmla="*/ 2147483647 w 587"/>
              <a:gd name="T19" fmla="*/ 2147483647 h 363"/>
              <a:gd name="T20" fmla="*/ 2147483647 w 587"/>
              <a:gd name="T21" fmla="*/ 2147483647 h 363"/>
              <a:gd name="T22" fmla="*/ 2147483647 w 587"/>
              <a:gd name="T23" fmla="*/ 2147483647 h 363"/>
              <a:gd name="T24" fmla="*/ 2147483647 w 587"/>
              <a:gd name="T25" fmla="*/ 2147483647 h 363"/>
              <a:gd name="T26" fmla="*/ 2147483647 w 587"/>
              <a:gd name="T27" fmla="*/ 2147483647 h 363"/>
              <a:gd name="T28" fmla="*/ 2147483647 w 587"/>
              <a:gd name="T29" fmla="*/ 0 h 363"/>
              <a:gd name="T30" fmla="*/ 2147483647 w 587"/>
              <a:gd name="T31" fmla="*/ 2147483647 h 363"/>
              <a:gd name="T32" fmla="*/ 2147483647 w 587"/>
              <a:gd name="T33" fmla="*/ 2147483647 h 363"/>
              <a:gd name="T34" fmla="*/ 2147483647 w 587"/>
              <a:gd name="T35" fmla="*/ 2147483647 h 363"/>
              <a:gd name="T36" fmla="*/ 2147483647 w 587"/>
              <a:gd name="T37" fmla="*/ 2147483647 h 363"/>
              <a:gd name="T38" fmla="*/ 2147483647 w 587"/>
              <a:gd name="T39" fmla="*/ 2147483647 h 363"/>
              <a:gd name="T40" fmla="*/ 2147483647 w 587"/>
              <a:gd name="T41" fmla="*/ 2147483647 h 363"/>
              <a:gd name="T42" fmla="*/ 2147483647 w 587"/>
              <a:gd name="T43" fmla="*/ 2147483647 h 363"/>
              <a:gd name="T44" fmla="*/ 2147483647 w 587"/>
              <a:gd name="T45" fmla="*/ 2147483647 h 363"/>
              <a:gd name="T46" fmla="*/ 2147483647 w 587"/>
              <a:gd name="T47" fmla="*/ 2147483647 h 363"/>
              <a:gd name="T48" fmla="*/ 2147483647 w 587"/>
              <a:gd name="T49" fmla="*/ 2147483647 h 363"/>
              <a:gd name="T50" fmla="*/ 2147483647 w 587"/>
              <a:gd name="T51" fmla="*/ 2147483647 h 363"/>
              <a:gd name="T52" fmla="*/ 2147483647 w 587"/>
              <a:gd name="T53" fmla="*/ 2147483647 h 363"/>
              <a:gd name="T54" fmla="*/ 2147483647 w 587"/>
              <a:gd name="T55" fmla="*/ 2147483647 h 363"/>
              <a:gd name="T56" fmla="*/ 0 w 587"/>
              <a:gd name="T57" fmla="*/ 2147483647 h 3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7"/>
              <a:gd name="T88" fmla="*/ 0 h 363"/>
              <a:gd name="T89" fmla="*/ 587 w 587"/>
              <a:gd name="T90" fmla="*/ 363 h 3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7" h="363">
                <a:moveTo>
                  <a:pt x="0" y="363"/>
                </a:moveTo>
                <a:lnTo>
                  <a:pt x="143" y="340"/>
                </a:lnTo>
                <a:lnTo>
                  <a:pt x="143" y="324"/>
                </a:lnTo>
                <a:lnTo>
                  <a:pt x="488" y="271"/>
                </a:lnTo>
                <a:lnTo>
                  <a:pt x="493" y="244"/>
                </a:lnTo>
                <a:lnTo>
                  <a:pt x="544" y="223"/>
                </a:lnTo>
                <a:lnTo>
                  <a:pt x="549" y="194"/>
                </a:lnTo>
                <a:lnTo>
                  <a:pt x="571" y="184"/>
                </a:lnTo>
                <a:lnTo>
                  <a:pt x="587" y="141"/>
                </a:lnTo>
                <a:lnTo>
                  <a:pt x="539" y="98"/>
                </a:lnTo>
                <a:lnTo>
                  <a:pt x="531" y="40"/>
                </a:lnTo>
                <a:lnTo>
                  <a:pt x="493" y="11"/>
                </a:lnTo>
                <a:lnTo>
                  <a:pt x="417" y="27"/>
                </a:lnTo>
                <a:lnTo>
                  <a:pt x="381" y="1"/>
                </a:lnTo>
                <a:lnTo>
                  <a:pt x="346" y="0"/>
                </a:lnTo>
                <a:lnTo>
                  <a:pt x="353" y="40"/>
                </a:lnTo>
                <a:lnTo>
                  <a:pt x="306" y="61"/>
                </a:lnTo>
                <a:lnTo>
                  <a:pt x="274" y="151"/>
                </a:lnTo>
                <a:lnTo>
                  <a:pt x="231" y="136"/>
                </a:lnTo>
                <a:lnTo>
                  <a:pt x="179" y="170"/>
                </a:lnTo>
                <a:lnTo>
                  <a:pt x="113" y="183"/>
                </a:lnTo>
                <a:lnTo>
                  <a:pt x="113" y="234"/>
                </a:lnTo>
                <a:lnTo>
                  <a:pt x="80" y="233"/>
                </a:lnTo>
                <a:lnTo>
                  <a:pt x="81" y="278"/>
                </a:lnTo>
                <a:lnTo>
                  <a:pt x="47" y="260"/>
                </a:lnTo>
                <a:lnTo>
                  <a:pt x="26" y="268"/>
                </a:lnTo>
                <a:lnTo>
                  <a:pt x="44" y="298"/>
                </a:lnTo>
                <a:lnTo>
                  <a:pt x="8" y="339"/>
                </a:lnTo>
                <a:lnTo>
                  <a:pt x="0" y="363"/>
                </a:lnTo>
                <a:close/>
              </a:path>
            </a:pathLst>
          </a:custGeom>
          <a:solidFill>
            <a:schemeClr val="accent6">
              <a:lumMod val="75000"/>
            </a:schemeClr>
          </a:solidFill>
          <a:ln w="19050">
            <a:solidFill>
              <a:schemeClr val="accent6">
                <a:lumMod val="7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109" name="Straight Connector 10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35" name="Freeform 45"/>
          <p:cNvSpPr>
            <a:spLocks/>
          </p:cNvSpPr>
          <p:nvPr/>
        </p:nvSpPr>
        <p:spPr bwMode="auto">
          <a:xfrm>
            <a:off x="4861464" y="4178510"/>
            <a:ext cx="1071563" cy="436562"/>
          </a:xfrm>
          <a:custGeom>
            <a:avLst/>
            <a:gdLst/>
            <a:ahLst/>
            <a:cxnLst>
              <a:cxn ang="0">
                <a:pos x="40" y="126"/>
              </a:cxn>
              <a:cxn ang="0">
                <a:pos x="40" y="130"/>
              </a:cxn>
              <a:cxn ang="0">
                <a:pos x="28" y="156"/>
              </a:cxn>
              <a:cxn ang="0">
                <a:pos x="41" y="191"/>
              </a:cxn>
              <a:cxn ang="0">
                <a:pos x="0" y="222"/>
              </a:cxn>
              <a:cxn ang="0">
                <a:pos x="8" y="275"/>
              </a:cxn>
              <a:cxn ang="0">
                <a:pos x="185" y="259"/>
              </a:cxn>
              <a:cxn ang="0">
                <a:pos x="396" y="232"/>
              </a:cxn>
              <a:cxn ang="0">
                <a:pos x="501" y="211"/>
              </a:cxn>
              <a:cxn ang="0">
                <a:pos x="523" y="140"/>
              </a:cxn>
              <a:cxn ang="0">
                <a:pos x="560" y="137"/>
              </a:cxn>
              <a:cxn ang="0">
                <a:pos x="675" y="0"/>
              </a:cxn>
              <a:cxn ang="0">
                <a:pos x="526" y="34"/>
              </a:cxn>
              <a:cxn ang="0">
                <a:pos x="177" y="90"/>
              </a:cxn>
              <a:cxn ang="0">
                <a:pos x="180" y="106"/>
              </a:cxn>
              <a:cxn ang="0">
                <a:pos x="40" y="126"/>
              </a:cxn>
            </a:cxnLst>
            <a:rect l="0" t="0" r="r" b="b"/>
            <a:pathLst>
              <a:path w="675" h="275">
                <a:moveTo>
                  <a:pt x="40" y="126"/>
                </a:moveTo>
                <a:lnTo>
                  <a:pt x="40" y="130"/>
                </a:lnTo>
                <a:lnTo>
                  <a:pt x="28" y="156"/>
                </a:lnTo>
                <a:lnTo>
                  <a:pt x="41" y="191"/>
                </a:lnTo>
                <a:lnTo>
                  <a:pt x="0" y="222"/>
                </a:lnTo>
                <a:lnTo>
                  <a:pt x="8" y="275"/>
                </a:lnTo>
                <a:lnTo>
                  <a:pt x="185" y="259"/>
                </a:lnTo>
                <a:lnTo>
                  <a:pt x="396" y="232"/>
                </a:lnTo>
                <a:lnTo>
                  <a:pt x="501" y="211"/>
                </a:lnTo>
                <a:lnTo>
                  <a:pt x="523" y="140"/>
                </a:lnTo>
                <a:lnTo>
                  <a:pt x="560" y="137"/>
                </a:lnTo>
                <a:lnTo>
                  <a:pt x="675" y="0"/>
                </a:lnTo>
                <a:lnTo>
                  <a:pt x="526" y="34"/>
                </a:lnTo>
                <a:lnTo>
                  <a:pt x="177" y="90"/>
                </a:lnTo>
                <a:lnTo>
                  <a:pt x="180" y="106"/>
                </a:lnTo>
                <a:lnTo>
                  <a:pt x="40" y="126"/>
                </a:lnTo>
                <a:close/>
              </a:path>
            </a:pathLst>
          </a:custGeom>
          <a:solidFill>
            <a:schemeClr val="accent6">
              <a:lumMod val="75000"/>
            </a:schemeClr>
          </a:solidFill>
          <a:ln w="19050">
            <a:solidFill>
              <a:schemeClr val="accent6">
                <a:lumMod val="75000"/>
              </a:schemeClr>
            </a:solidFill>
            <a:prstDash val="solid"/>
            <a:round/>
            <a:headEnd/>
            <a:tailEnd/>
          </a:ln>
        </p:spPr>
        <p:txBody>
          <a:bodyPr/>
          <a:lstStyle/>
          <a:p>
            <a:pPr fontAlgn="auto">
              <a:spcBef>
                <a:spcPts val="0"/>
              </a:spcBef>
              <a:spcAft>
                <a:spcPts val="0"/>
              </a:spcAft>
              <a:defRPr/>
            </a:pPr>
            <a:endParaRPr lang="en-US">
              <a:latin typeface="Arial" charset="0"/>
            </a:endParaRPr>
          </a:p>
        </p:txBody>
      </p:sp>
      <p:cxnSp>
        <p:nvCxnSpPr>
          <p:cNvPr id="110" name="Straight Connector 10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1" name="Freeform 46"/>
          <p:cNvSpPr>
            <a:spLocks/>
          </p:cNvSpPr>
          <p:nvPr/>
        </p:nvSpPr>
        <p:spPr bwMode="auto">
          <a:xfrm>
            <a:off x="4755102" y="4581735"/>
            <a:ext cx="439737" cy="854075"/>
          </a:xfrm>
          <a:custGeom>
            <a:avLst/>
            <a:gdLst>
              <a:gd name="T0" fmla="*/ 123825 w 277"/>
              <a:gd name="T1" fmla="*/ 28575 h 538"/>
              <a:gd name="T2" fmla="*/ 57150 w 277"/>
              <a:gd name="T3" fmla="*/ 173037 h 538"/>
              <a:gd name="T4" fmla="*/ 0 w 277"/>
              <a:gd name="T5" fmla="*/ 268287 h 538"/>
              <a:gd name="T6" fmla="*/ 19050 w 277"/>
              <a:gd name="T7" fmla="*/ 379412 h 538"/>
              <a:gd name="T8" fmla="*/ 87312 w 277"/>
              <a:gd name="T9" fmla="*/ 533400 h 538"/>
              <a:gd name="T10" fmla="*/ 34925 w 277"/>
              <a:gd name="T11" fmla="*/ 688975 h 538"/>
              <a:gd name="T12" fmla="*/ 11112 w 277"/>
              <a:gd name="T13" fmla="*/ 769937 h 538"/>
              <a:gd name="T14" fmla="*/ 268287 w 277"/>
              <a:gd name="T15" fmla="*/ 736600 h 538"/>
              <a:gd name="T16" fmla="*/ 279400 w 277"/>
              <a:gd name="T17" fmla="*/ 841375 h 538"/>
              <a:gd name="T18" fmla="*/ 331787 w 277"/>
              <a:gd name="T19" fmla="*/ 854075 h 538"/>
              <a:gd name="T20" fmla="*/ 346075 w 277"/>
              <a:gd name="T21" fmla="*/ 800100 h 538"/>
              <a:gd name="T22" fmla="*/ 439737 w 277"/>
              <a:gd name="T23" fmla="*/ 785812 h 538"/>
              <a:gd name="T24" fmla="*/ 419100 w 277"/>
              <a:gd name="T25" fmla="*/ 612775 h 538"/>
              <a:gd name="T26" fmla="*/ 414337 w 277"/>
              <a:gd name="T27" fmla="*/ 0 h 538"/>
              <a:gd name="T28" fmla="*/ 123825 w 277"/>
              <a:gd name="T29" fmla="*/ 28575 h 5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7"/>
              <a:gd name="T46" fmla="*/ 0 h 538"/>
              <a:gd name="T47" fmla="*/ 277 w 277"/>
              <a:gd name="T48" fmla="*/ 538 h 5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7" h="538">
                <a:moveTo>
                  <a:pt x="78" y="18"/>
                </a:moveTo>
                <a:lnTo>
                  <a:pt x="36" y="109"/>
                </a:lnTo>
                <a:lnTo>
                  <a:pt x="0" y="169"/>
                </a:lnTo>
                <a:lnTo>
                  <a:pt x="12" y="239"/>
                </a:lnTo>
                <a:lnTo>
                  <a:pt x="55" y="336"/>
                </a:lnTo>
                <a:lnTo>
                  <a:pt x="22" y="434"/>
                </a:lnTo>
                <a:lnTo>
                  <a:pt x="7" y="485"/>
                </a:lnTo>
                <a:lnTo>
                  <a:pt x="169" y="464"/>
                </a:lnTo>
                <a:lnTo>
                  <a:pt x="176" y="530"/>
                </a:lnTo>
                <a:lnTo>
                  <a:pt x="209" y="538"/>
                </a:lnTo>
                <a:lnTo>
                  <a:pt x="218" y="504"/>
                </a:lnTo>
                <a:lnTo>
                  <a:pt x="277" y="495"/>
                </a:lnTo>
                <a:lnTo>
                  <a:pt x="264" y="386"/>
                </a:lnTo>
                <a:lnTo>
                  <a:pt x="261" y="0"/>
                </a:lnTo>
                <a:lnTo>
                  <a:pt x="78" y="18"/>
                </a:lnTo>
                <a:close/>
              </a:path>
            </a:pathLst>
          </a:custGeom>
          <a:solidFill>
            <a:schemeClr val="accent6">
              <a:lumMod val="75000"/>
            </a:schemeClr>
          </a:solidFill>
          <a:ln w="9525" algn="ctr">
            <a:solidFill>
              <a:schemeClr val="accent6">
                <a:lumMod val="7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111" name="Straight Connector 11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2" name="Freeform 47"/>
          <p:cNvSpPr>
            <a:spLocks/>
          </p:cNvSpPr>
          <p:nvPr/>
        </p:nvSpPr>
        <p:spPr bwMode="auto">
          <a:xfrm>
            <a:off x="5167852" y="4540460"/>
            <a:ext cx="495300" cy="862012"/>
          </a:xfrm>
          <a:custGeom>
            <a:avLst/>
            <a:gdLst>
              <a:gd name="T0" fmla="*/ 0 w 312"/>
              <a:gd name="T1" fmla="*/ 2147483647 h 543"/>
              <a:gd name="T2" fmla="*/ 2147483647 w 312"/>
              <a:gd name="T3" fmla="*/ 0 h 543"/>
              <a:gd name="T4" fmla="*/ 2147483647 w 312"/>
              <a:gd name="T5" fmla="*/ 2147483647 h 543"/>
              <a:gd name="T6" fmla="*/ 2147483647 w 312"/>
              <a:gd name="T7" fmla="*/ 2147483647 h 543"/>
              <a:gd name="T8" fmla="*/ 2147483647 w 312"/>
              <a:gd name="T9" fmla="*/ 2147483647 h 543"/>
              <a:gd name="T10" fmla="*/ 2147483647 w 312"/>
              <a:gd name="T11" fmla="*/ 2147483647 h 543"/>
              <a:gd name="T12" fmla="*/ 2147483647 w 312"/>
              <a:gd name="T13" fmla="*/ 2147483647 h 543"/>
              <a:gd name="T14" fmla="*/ 2147483647 w 312"/>
              <a:gd name="T15" fmla="*/ 2147483647 h 543"/>
              <a:gd name="T16" fmla="*/ 2147483647 w 312"/>
              <a:gd name="T17" fmla="*/ 2147483647 h 543"/>
              <a:gd name="T18" fmla="*/ 2147483647 w 312"/>
              <a:gd name="T19" fmla="*/ 2147483647 h 543"/>
              <a:gd name="T20" fmla="*/ 2147483647 w 312"/>
              <a:gd name="T21" fmla="*/ 2147483647 h 543"/>
              <a:gd name="T22" fmla="*/ 2147483647 w 312"/>
              <a:gd name="T23" fmla="*/ 2147483647 h 543"/>
              <a:gd name="T24" fmla="*/ 2147483647 w 312"/>
              <a:gd name="T25" fmla="*/ 2147483647 h 543"/>
              <a:gd name="T26" fmla="*/ 2147483647 w 312"/>
              <a:gd name="T27" fmla="*/ 2147483647 h 543"/>
              <a:gd name="T28" fmla="*/ 0 w 312"/>
              <a:gd name="T29" fmla="*/ 2147483647 h 5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2"/>
              <a:gd name="T46" fmla="*/ 0 h 543"/>
              <a:gd name="T47" fmla="*/ 312 w 312"/>
              <a:gd name="T48" fmla="*/ 543 h 5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2" h="543">
                <a:moveTo>
                  <a:pt x="0" y="28"/>
                </a:moveTo>
                <a:lnTo>
                  <a:pt x="203" y="0"/>
                </a:lnTo>
                <a:lnTo>
                  <a:pt x="268" y="251"/>
                </a:lnTo>
                <a:lnTo>
                  <a:pt x="312" y="291"/>
                </a:lnTo>
                <a:lnTo>
                  <a:pt x="276" y="365"/>
                </a:lnTo>
                <a:lnTo>
                  <a:pt x="311" y="436"/>
                </a:lnTo>
                <a:lnTo>
                  <a:pt x="103" y="461"/>
                </a:lnTo>
                <a:lnTo>
                  <a:pt x="112" y="522"/>
                </a:lnTo>
                <a:lnTo>
                  <a:pt x="82" y="543"/>
                </a:lnTo>
                <a:lnTo>
                  <a:pt x="57" y="466"/>
                </a:lnTo>
                <a:lnTo>
                  <a:pt x="43" y="529"/>
                </a:lnTo>
                <a:lnTo>
                  <a:pt x="17" y="522"/>
                </a:lnTo>
                <a:lnTo>
                  <a:pt x="8" y="460"/>
                </a:lnTo>
                <a:lnTo>
                  <a:pt x="1" y="405"/>
                </a:lnTo>
                <a:lnTo>
                  <a:pt x="0" y="28"/>
                </a:lnTo>
                <a:close/>
              </a:path>
            </a:pathLst>
          </a:cu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a:lstStyle/>
          <a:p>
            <a:pPr eaLnBrk="0" fontAlgn="auto" hangingPunct="0">
              <a:lnSpc>
                <a:spcPct val="80000"/>
              </a:lnSpc>
              <a:spcBef>
                <a:spcPts val="0"/>
              </a:spcBef>
              <a:spcAft>
                <a:spcPts val="0"/>
              </a:spcAft>
              <a:defRPr/>
            </a:pPr>
            <a:endParaRPr lang="en-US">
              <a:latin typeface="Arial" charset="0"/>
            </a:endParaRPr>
          </a:p>
        </p:txBody>
      </p:sp>
      <p:cxnSp>
        <p:nvCxnSpPr>
          <p:cNvPr id="112" name="Straight Connector 11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5" name="Freeform 55"/>
          <p:cNvSpPr>
            <a:spLocks/>
          </p:cNvSpPr>
          <p:nvPr/>
        </p:nvSpPr>
        <p:spPr bwMode="auto">
          <a:xfrm>
            <a:off x="5866562" y="3034821"/>
            <a:ext cx="723900" cy="531813"/>
          </a:xfrm>
          <a:custGeom>
            <a:avLst/>
            <a:gdLst/>
            <a:ahLst/>
            <a:cxnLst>
              <a:cxn ang="0">
                <a:pos x="41" y="49"/>
              </a:cxn>
              <a:cxn ang="0">
                <a:pos x="0" y="94"/>
              </a:cxn>
              <a:cxn ang="0">
                <a:pos x="23" y="256"/>
              </a:cxn>
              <a:cxn ang="0">
                <a:pos x="41" y="335"/>
              </a:cxn>
              <a:cxn ang="0">
                <a:pos x="119" y="328"/>
              </a:cxn>
              <a:cxn ang="0">
                <a:pos x="407" y="267"/>
              </a:cxn>
              <a:cxn ang="0">
                <a:pos x="428" y="257"/>
              </a:cxn>
              <a:cxn ang="0">
                <a:pos x="456" y="182"/>
              </a:cxn>
              <a:cxn ang="0">
                <a:pos x="413" y="140"/>
              </a:cxn>
              <a:cxn ang="0">
                <a:pos x="436" y="44"/>
              </a:cxn>
              <a:cxn ang="0">
                <a:pos x="403" y="34"/>
              </a:cxn>
              <a:cxn ang="0">
                <a:pos x="403" y="10"/>
              </a:cxn>
              <a:cxn ang="0">
                <a:pos x="389" y="0"/>
              </a:cxn>
              <a:cxn ang="0">
                <a:pos x="54" y="69"/>
              </a:cxn>
              <a:cxn ang="0">
                <a:pos x="41" y="49"/>
              </a:cxn>
            </a:cxnLst>
            <a:rect l="0" t="0" r="r" b="b"/>
            <a:pathLst>
              <a:path w="456" h="335">
                <a:moveTo>
                  <a:pt x="41" y="49"/>
                </a:moveTo>
                <a:lnTo>
                  <a:pt x="0" y="94"/>
                </a:lnTo>
                <a:lnTo>
                  <a:pt x="23" y="256"/>
                </a:lnTo>
                <a:lnTo>
                  <a:pt x="41" y="335"/>
                </a:lnTo>
                <a:lnTo>
                  <a:pt x="119" y="328"/>
                </a:lnTo>
                <a:lnTo>
                  <a:pt x="407" y="267"/>
                </a:lnTo>
                <a:lnTo>
                  <a:pt x="428" y="257"/>
                </a:lnTo>
                <a:lnTo>
                  <a:pt x="456" y="182"/>
                </a:lnTo>
                <a:lnTo>
                  <a:pt x="413" y="140"/>
                </a:lnTo>
                <a:lnTo>
                  <a:pt x="436" y="44"/>
                </a:lnTo>
                <a:lnTo>
                  <a:pt x="403" y="34"/>
                </a:lnTo>
                <a:lnTo>
                  <a:pt x="403" y="10"/>
                </a:lnTo>
                <a:lnTo>
                  <a:pt x="389" y="0"/>
                </a:lnTo>
                <a:lnTo>
                  <a:pt x="54" y="69"/>
                </a:lnTo>
                <a:lnTo>
                  <a:pt x="41" y="49"/>
                </a:lnTo>
                <a:close/>
              </a:path>
            </a:pathLst>
          </a:custGeom>
          <a:solidFill>
            <a:srgbClr val="C00000"/>
          </a:solidFill>
          <a:ln w="19050">
            <a:solidFill>
              <a:srgbClr val="C00000"/>
            </a:solidFill>
            <a:prstDash val="solid"/>
            <a:round/>
            <a:headEnd/>
            <a:tailEnd/>
          </a:ln>
        </p:spPr>
        <p:txBody>
          <a:bodyPr/>
          <a:lstStyle/>
          <a:p>
            <a:pPr fontAlgn="auto">
              <a:spcBef>
                <a:spcPts val="0"/>
              </a:spcBef>
              <a:spcAft>
                <a:spcPts val="0"/>
              </a:spcAft>
              <a:defRPr/>
            </a:pPr>
            <a:endParaRPr lang="en-US">
              <a:latin typeface="Arial" charset="0"/>
            </a:endParaRPr>
          </a:p>
        </p:txBody>
      </p:sp>
      <p:cxnSp>
        <p:nvCxnSpPr>
          <p:cNvPr id="113" name="Straight Connector 11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1" name="Freeform 56"/>
          <p:cNvSpPr>
            <a:spLocks/>
          </p:cNvSpPr>
          <p:nvPr/>
        </p:nvSpPr>
        <p:spPr bwMode="auto">
          <a:xfrm>
            <a:off x="6522200" y="3096734"/>
            <a:ext cx="192087" cy="423862"/>
          </a:xfrm>
          <a:custGeom>
            <a:avLst/>
            <a:gdLst>
              <a:gd name="T0" fmla="*/ 2147483647 w 121"/>
              <a:gd name="T1" fmla="*/ 2147483647 h 267"/>
              <a:gd name="T2" fmla="*/ 2147483647 w 121"/>
              <a:gd name="T3" fmla="*/ 0 h 267"/>
              <a:gd name="T4" fmla="*/ 2147483647 w 121"/>
              <a:gd name="T5" fmla="*/ 2147483647 h 267"/>
              <a:gd name="T6" fmla="*/ 2147483647 w 121"/>
              <a:gd name="T7" fmla="*/ 2147483647 h 267"/>
              <a:gd name="T8" fmla="*/ 2147483647 w 121"/>
              <a:gd name="T9" fmla="*/ 2147483647 h 267"/>
              <a:gd name="T10" fmla="*/ 2147483647 w 121"/>
              <a:gd name="T11" fmla="*/ 2147483647 h 267"/>
              <a:gd name="T12" fmla="*/ 2147483647 w 121"/>
              <a:gd name="T13" fmla="*/ 2147483647 h 267"/>
              <a:gd name="T14" fmla="*/ 2147483647 w 121"/>
              <a:gd name="T15" fmla="*/ 2147483647 h 267"/>
              <a:gd name="T16" fmla="*/ 2147483647 w 121"/>
              <a:gd name="T17" fmla="*/ 2147483647 h 267"/>
              <a:gd name="T18" fmla="*/ 2147483647 w 121"/>
              <a:gd name="T19" fmla="*/ 2147483647 h 267"/>
              <a:gd name="T20" fmla="*/ 2147483647 w 121"/>
              <a:gd name="T21" fmla="*/ 2147483647 h 267"/>
              <a:gd name="T22" fmla="*/ 0 w 121"/>
              <a:gd name="T23" fmla="*/ 2147483647 h 267"/>
              <a:gd name="T24" fmla="*/ 2147483647 w 121"/>
              <a:gd name="T25" fmla="*/ 2147483647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67"/>
              <a:gd name="T41" fmla="*/ 121 w 121"/>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67">
                <a:moveTo>
                  <a:pt x="22" y="2"/>
                </a:moveTo>
                <a:lnTo>
                  <a:pt x="51" y="0"/>
                </a:lnTo>
                <a:lnTo>
                  <a:pt x="108" y="40"/>
                </a:lnTo>
                <a:lnTo>
                  <a:pt x="100" y="72"/>
                </a:lnTo>
                <a:lnTo>
                  <a:pt x="120" y="93"/>
                </a:lnTo>
                <a:lnTo>
                  <a:pt x="121" y="218"/>
                </a:lnTo>
                <a:lnTo>
                  <a:pt x="101" y="267"/>
                </a:lnTo>
                <a:lnTo>
                  <a:pt x="78" y="249"/>
                </a:lnTo>
                <a:lnTo>
                  <a:pt x="54" y="247"/>
                </a:lnTo>
                <a:lnTo>
                  <a:pt x="12" y="222"/>
                </a:lnTo>
                <a:lnTo>
                  <a:pt x="43" y="143"/>
                </a:lnTo>
                <a:lnTo>
                  <a:pt x="0" y="101"/>
                </a:lnTo>
                <a:lnTo>
                  <a:pt x="22" y="2"/>
                </a:lnTo>
                <a:close/>
              </a:path>
            </a:pathLst>
          </a:custGeom>
          <a:solidFill>
            <a:srgbClr val="C00000"/>
          </a:solidFill>
          <a:ln w="9525" algn="ctr">
            <a:solidFill>
              <a:srgbClr val="C00000"/>
            </a:solidFill>
            <a:round/>
            <a:headEnd/>
            <a:tailEnd/>
          </a:ln>
        </p:spPr>
        <p:txBody>
          <a:bodyPr/>
          <a:lstStyle/>
          <a:p>
            <a:pPr fontAlgn="auto">
              <a:spcBef>
                <a:spcPts val="0"/>
              </a:spcBef>
              <a:spcAft>
                <a:spcPts val="0"/>
              </a:spcAft>
              <a:defRPr/>
            </a:pPr>
            <a:endParaRPr lang="en-US">
              <a:latin typeface="Arial" charset="0"/>
            </a:endParaRPr>
          </a:p>
        </p:txBody>
      </p:sp>
      <p:cxnSp>
        <p:nvCxnSpPr>
          <p:cNvPr id="114" name="Straight Connector 11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2" name="Freeform 57"/>
          <p:cNvSpPr>
            <a:spLocks/>
          </p:cNvSpPr>
          <p:nvPr/>
        </p:nvSpPr>
        <p:spPr bwMode="auto">
          <a:xfrm>
            <a:off x="5928475" y="2436334"/>
            <a:ext cx="801687" cy="728662"/>
          </a:xfrm>
          <a:custGeom>
            <a:avLst/>
            <a:gdLst>
              <a:gd name="T0" fmla="*/ 2147483647 w 505"/>
              <a:gd name="T1" fmla="*/ 2147483647 h 459"/>
              <a:gd name="T2" fmla="*/ 2147483647 w 505"/>
              <a:gd name="T3" fmla="*/ 2147483647 h 459"/>
              <a:gd name="T4" fmla="*/ 2147483647 w 505"/>
              <a:gd name="T5" fmla="*/ 2147483647 h 459"/>
              <a:gd name="T6" fmla="*/ 2147483647 w 505"/>
              <a:gd name="T7" fmla="*/ 2147483647 h 459"/>
              <a:gd name="T8" fmla="*/ 2147483647 w 505"/>
              <a:gd name="T9" fmla="*/ 2147483647 h 459"/>
              <a:gd name="T10" fmla="*/ 2147483647 w 505"/>
              <a:gd name="T11" fmla="*/ 2147483647 h 459"/>
              <a:gd name="T12" fmla="*/ 2147483647 w 505"/>
              <a:gd name="T13" fmla="*/ 2147483647 h 459"/>
              <a:gd name="T14" fmla="*/ 2147483647 w 505"/>
              <a:gd name="T15" fmla="*/ 2147483647 h 459"/>
              <a:gd name="T16" fmla="*/ 2147483647 w 505"/>
              <a:gd name="T17" fmla="*/ 2147483647 h 459"/>
              <a:gd name="T18" fmla="*/ 2147483647 w 505"/>
              <a:gd name="T19" fmla="*/ 2147483647 h 459"/>
              <a:gd name="T20" fmla="*/ 2147483647 w 505"/>
              <a:gd name="T21" fmla="*/ 2147483647 h 459"/>
              <a:gd name="T22" fmla="*/ 2147483647 w 505"/>
              <a:gd name="T23" fmla="*/ 2147483647 h 459"/>
              <a:gd name="T24" fmla="*/ 2147483647 w 505"/>
              <a:gd name="T25" fmla="*/ 0 h 459"/>
              <a:gd name="T26" fmla="*/ 2147483647 w 505"/>
              <a:gd name="T27" fmla="*/ 2147483647 h 459"/>
              <a:gd name="T28" fmla="*/ 2147483647 w 505"/>
              <a:gd name="T29" fmla="*/ 2147483647 h 459"/>
              <a:gd name="T30" fmla="*/ 2147483647 w 505"/>
              <a:gd name="T31" fmla="*/ 2147483647 h 459"/>
              <a:gd name="T32" fmla="*/ 2147483647 w 505"/>
              <a:gd name="T33" fmla="*/ 2147483647 h 459"/>
              <a:gd name="T34" fmla="*/ 2147483647 w 505"/>
              <a:gd name="T35" fmla="*/ 2147483647 h 459"/>
              <a:gd name="T36" fmla="*/ 2147483647 w 505"/>
              <a:gd name="T37" fmla="*/ 2147483647 h 459"/>
              <a:gd name="T38" fmla="*/ 2147483647 w 505"/>
              <a:gd name="T39" fmla="*/ 2147483647 h 459"/>
              <a:gd name="T40" fmla="*/ 2147483647 w 505"/>
              <a:gd name="T41" fmla="*/ 2147483647 h 459"/>
              <a:gd name="T42" fmla="*/ 2147483647 w 505"/>
              <a:gd name="T43" fmla="*/ 2147483647 h 459"/>
              <a:gd name="T44" fmla="*/ 2147483647 w 505"/>
              <a:gd name="T45" fmla="*/ 2147483647 h 459"/>
              <a:gd name="T46" fmla="*/ 2147483647 w 505"/>
              <a:gd name="T47" fmla="*/ 2147483647 h 459"/>
              <a:gd name="T48" fmla="*/ 2147483647 w 505"/>
              <a:gd name="T49" fmla="*/ 2147483647 h 459"/>
              <a:gd name="T50" fmla="*/ 2147483647 w 505"/>
              <a:gd name="T51" fmla="*/ 2147483647 h 459"/>
              <a:gd name="T52" fmla="*/ 2147483647 w 505"/>
              <a:gd name="T53" fmla="*/ 2147483647 h 459"/>
              <a:gd name="T54" fmla="*/ 2147483647 w 505"/>
              <a:gd name="T55" fmla="*/ 2147483647 h 459"/>
              <a:gd name="T56" fmla="*/ 0 w 505"/>
              <a:gd name="T57" fmla="*/ 2147483647 h 459"/>
              <a:gd name="T58" fmla="*/ 2147483647 w 505"/>
              <a:gd name="T59" fmla="*/ 2147483647 h 459"/>
              <a:gd name="T60" fmla="*/ 2147483647 w 505"/>
              <a:gd name="T61" fmla="*/ 2147483647 h 4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5"/>
              <a:gd name="T94" fmla="*/ 0 h 459"/>
              <a:gd name="T95" fmla="*/ 505 w 505"/>
              <a:gd name="T96" fmla="*/ 459 h 4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5" h="459">
                <a:moveTo>
                  <a:pt x="38" y="308"/>
                </a:moveTo>
                <a:lnTo>
                  <a:pt x="86" y="281"/>
                </a:lnTo>
                <a:lnTo>
                  <a:pt x="151" y="275"/>
                </a:lnTo>
                <a:lnTo>
                  <a:pt x="167" y="251"/>
                </a:lnTo>
                <a:lnTo>
                  <a:pt x="190" y="247"/>
                </a:lnTo>
                <a:lnTo>
                  <a:pt x="203" y="222"/>
                </a:lnTo>
                <a:lnTo>
                  <a:pt x="224" y="212"/>
                </a:lnTo>
                <a:lnTo>
                  <a:pt x="214" y="164"/>
                </a:lnTo>
                <a:lnTo>
                  <a:pt x="201" y="151"/>
                </a:lnTo>
                <a:lnTo>
                  <a:pt x="229" y="112"/>
                </a:lnTo>
                <a:lnTo>
                  <a:pt x="246" y="112"/>
                </a:lnTo>
                <a:lnTo>
                  <a:pt x="305" y="30"/>
                </a:lnTo>
                <a:lnTo>
                  <a:pt x="396" y="0"/>
                </a:lnTo>
                <a:lnTo>
                  <a:pt x="406" y="77"/>
                </a:lnTo>
                <a:lnTo>
                  <a:pt x="410" y="74"/>
                </a:lnTo>
                <a:lnTo>
                  <a:pt x="432" y="101"/>
                </a:lnTo>
                <a:lnTo>
                  <a:pt x="433" y="180"/>
                </a:lnTo>
                <a:lnTo>
                  <a:pt x="461" y="244"/>
                </a:lnTo>
                <a:lnTo>
                  <a:pt x="471" y="328"/>
                </a:lnTo>
                <a:lnTo>
                  <a:pt x="474" y="400"/>
                </a:lnTo>
                <a:lnTo>
                  <a:pt x="505" y="424"/>
                </a:lnTo>
                <a:lnTo>
                  <a:pt x="482" y="459"/>
                </a:lnTo>
                <a:lnTo>
                  <a:pt x="423" y="418"/>
                </a:lnTo>
                <a:lnTo>
                  <a:pt x="393" y="421"/>
                </a:lnTo>
                <a:lnTo>
                  <a:pt x="363" y="411"/>
                </a:lnTo>
                <a:lnTo>
                  <a:pt x="364" y="387"/>
                </a:lnTo>
                <a:lnTo>
                  <a:pt x="345" y="379"/>
                </a:lnTo>
                <a:lnTo>
                  <a:pt x="14" y="450"/>
                </a:lnTo>
                <a:lnTo>
                  <a:pt x="0" y="429"/>
                </a:lnTo>
                <a:lnTo>
                  <a:pt x="50" y="347"/>
                </a:lnTo>
                <a:lnTo>
                  <a:pt x="38" y="308"/>
                </a:lnTo>
                <a:close/>
              </a:path>
            </a:pathLst>
          </a:custGeom>
          <a:solidFill>
            <a:srgbClr val="C00000"/>
          </a:solidFill>
          <a:ln w="9525" cap="flat" cmpd="sng" algn="ctr">
            <a:solidFill>
              <a:srgbClr val="C00000"/>
            </a:solidFill>
            <a:prstDash val="solid"/>
            <a:round/>
            <a:headEnd type="none" w="med" len="med"/>
            <a:tailEnd type="none" w="med" len="med"/>
          </a:ln>
          <a:effectLst/>
        </p:spPr>
        <p:txBody>
          <a:bodyPr/>
          <a:lstStyle/>
          <a:p>
            <a:pPr eaLnBrk="0" fontAlgn="auto" hangingPunct="0">
              <a:lnSpc>
                <a:spcPct val="80000"/>
              </a:lnSpc>
              <a:spcBef>
                <a:spcPts val="0"/>
              </a:spcBef>
              <a:spcAft>
                <a:spcPts val="0"/>
              </a:spcAft>
              <a:defRPr/>
            </a:pPr>
            <a:endParaRPr lang="en-US">
              <a:latin typeface="Arial" charset="0"/>
            </a:endParaRPr>
          </a:p>
        </p:txBody>
      </p:sp>
      <p:cxnSp>
        <p:nvCxnSpPr>
          <p:cNvPr id="115" name="Straight Connector 11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6" name="Freeform 61"/>
          <p:cNvSpPr>
            <a:spLocks/>
          </p:cNvSpPr>
          <p:nvPr/>
        </p:nvSpPr>
        <p:spPr bwMode="auto">
          <a:xfrm>
            <a:off x="6709525" y="3047521"/>
            <a:ext cx="233362" cy="155575"/>
          </a:xfrm>
          <a:custGeom>
            <a:avLst/>
            <a:gdLst>
              <a:gd name="T0" fmla="*/ 0 w 147"/>
              <a:gd name="T1" fmla="*/ 2147483647 h 98"/>
              <a:gd name="T2" fmla="*/ 2147483647 w 147"/>
              <a:gd name="T3" fmla="*/ 2147483647 h 98"/>
              <a:gd name="T4" fmla="*/ 2147483647 w 147"/>
              <a:gd name="T5" fmla="*/ 0 h 98"/>
              <a:gd name="T6" fmla="*/ 2147483647 w 147"/>
              <a:gd name="T7" fmla="*/ 2147483647 h 98"/>
              <a:gd name="T8" fmla="*/ 2147483647 w 147"/>
              <a:gd name="T9" fmla="*/ 2147483647 h 98"/>
              <a:gd name="T10" fmla="*/ 2147483647 w 147"/>
              <a:gd name="T11" fmla="*/ 2147483647 h 98"/>
              <a:gd name="T12" fmla="*/ 2147483647 w 147"/>
              <a:gd name="T13" fmla="*/ 2147483647 h 98"/>
              <a:gd name="T14" fmla="*/ 0 w 147"/>
              <a:gd name="T15" fmla="*/ 2147483647 h 98"/>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98"/>
              <a:gd name="T26" fmla="*/ 147 w 147"/>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98">
                <a:moveTo>
                  <a:pt x="0" y="73"/>
                </a:moveTo>
                <a:lnTo>
                  <a:pt x="61" y="41"/>
                </a:lnTo>
                <a:lnTo>
                  <a:pt x="120" y="0"/>
                </a:lnTo>
                <a:lnTo>
                  <a:pt x="130" y="2"/>
                </a:lnTo>
                <a:lnTo>
                  <a:pt x="147" y="4"/>
                </a:lnTo>
                <a:lnTo>
                  <a:pt x="90" y="55"/>
                </a:lnTo>
                <a:lnTo>
                  <a:pt x="18" y="98"/>
                </a:lnTo>
                <a:lnTo>
                  <a:pt x="0" y="73"/>
                </a:lnTo>
                <a:close/>
              </a:path>
            </a:pathLst>
          </a:custGeom>
          <a:solidFill>
            <a:srgbClr val="C00000"/>
          </a:solidFill>
          <a:ln w="19050">
            <a:solidFill>
              <a:srgbClr val="C00000"/>
            </a:solidFill>
            <a:round/>
            <a:headEnd/>
            <a:tailEnd/>
          </a:ln>
        </p:spPr>
        <p:txBody>
          <a:bodyPr/>
          <a:lstStyle/>
          <a:p>
            <a:pPr fontAlgn="auto">
              <a:spcBef>
                <a:spcPts val="0"/>
              </a:spcBef>
              <a:spcAft>
                <a:spcPts val="0"/>
              </a:spcAft>
              <a:defRPr/>
            </a:pPr>
            <a:endParaRPr lang="en-US">
              <a:latin typeface="Arial" charset="0"/>
            </a:endParaRPr>
          </a:p>
        </p:txBody>
      </p:sp>
      <p:cxnSp>
        <p:nvCxnSpPr>
          <p:cNvPr id="116" name="Straight Connector 11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 name="Freeform 14"/>
          <p:cNvSpPr>
            <a:spLocks/>
          </p:cNvSpPr>
          <p:nvPr/>
        </p:nvSpPr>
        <p:spPr bwMode="auto">
          <a:xfrm>
            <a:off x="6777577" y="1833982"/>
            <a:ext cx="481012" cy="817562"/>
          </a:xfrm>
          <a:custGeom>
            <a:avLst/>
            <a:gdLst/>
            <a:ahLst/>
            <a:cxnLst>
              <a:cxn ang="0">
                <a:pos x="71" y="16"/>
              </a:cxn>
              <a:cxn ang="0">
                <a:pos x="26" y="110"/>
              </a:cxn>
              <a:cxn ang="0">
                <a:pos x="48" y="146"/>
              </a:cxn>
              <a:cxn ang="0">
                <a:pos x="26" y="189"/>
              </a:cxn>
              <a:cxn ang="0">
                <a:pos x="39" y="204"/>
              </a:cxn>
              <a:cxn ang="0">
                <a:pos x="30" y="233"/>
              </a:cxn>
              <a:cxn ang="0">
                <a:pos x="30" y="281"/>
              </a:cxn>
              <a:cxn ang="0">
                <a:pos x="0" y="298"/>
              </a:cxn>
              <a:cxn ang="0">
                <a:pos x="12" y="313"/>
              </a:cxn>
              <a:cxn ang="0">
                <a:pos x="75" y="493"/>
              </a:cxn>
              <a:cxn ang="0">
                <a:pos x="125" y="515"/>
              </a:cxn>
              <a:cxn ang="0">
                <a:pos x="123" y="478"/>
              </a:cxn>
              <a:cxn ang="0">
                <a:pos x="147" y="449"/>
              </a:cxn>
              <a:cxn ang="0">
                <a:pos x="138" y="419"/>
              </a:cxn>
              <a:cxn ang="0">
                <a:pos x="200" y="382"/>
              </a:cxn>
              <a:cxn ang="0">
                <a:pos x="203" y="332"/>
              </a:cxn>
              <a:cxn ang="0">
                <a:pos x="239" y="329"/>
              </a:cxn>
              <a:cxn ang="0">
                <a:pos x="268" y="290"/>
              </a:cxn>
              <a:cxn ang="0">
                <a:pos x="303" y="265"/>
              </a:cxn>
              <a:cxn ang="0">
                <a:pos x="303" y="233"/>
              </a:cxn>
              <a:cxn ang="0">
                <a:pos x="255" y="223"/>
              </a:cxn>
              <a:cxn ang="0">
                <a:pos x="247" y="188"/>
              </a:cxn>
              <a:cxn ang="0">
                <a:pos x="199" y="183"/>
              </a:cxn>
              <a:cxn ang="0">
                <a:pos x="160" y="30"/>
              </a:cxn>
              <a:cxn ang="0">
                <a:pos x="143" y="0"/>
              </a:cxn>
              <a:cxn ang="0">
                <a:pos x="95" y="12"/>
              </a:cxn>
              <a:cxn ang="0">
                <a:pos x="87" y="27"/>
              </a:cxn>
              <a:cxn ang="0">
                <a:pos x="71" y="16"/>
              </a:cxn>
            </a:cxnLst>
            <a:rect l="0" t="0" r="r" b="b"/>
            <a:pathLst>
              <a:path w="303" h="515">
                <a:moveTo>
                  <a:pt x="71" y="16"/>
                </a:moveTo>
                <a:lnTo>
                  <a:pt x="26" y="110"/>
                </a:lnTo>
                <a:lnTo>
                  <a:pt x="48" y="146"/>
                </a:lnTo>
                <a:lnTo>
                  <a:pt x="26" y="189"/>
                </a:lnTo>
                <a:lnTo>
                  <a:pt x="39" y="204"/>
                </a:lnTo>
                <a:lnTo>
                  <a:pt x="30" y="233"/>
                </a:lnTo>
                <a:lnTo>
                  <a:pt x="30" y="281"/>
                </a:lnTo>
                <a:lnTo>
                  <a:pt x="0" y="298"/>
                </a:lnTo>
                <a:lnTo>
                  <a:pt x="12" y="313"/>
                </a:lnTo>
                <a:lnTo>
                  <a:pt x="75" y="493"/>
                </a:lnTo>
                <a:lnTo>
                  <a:pt x="125" y="515"/>
                </a:lnTo>
                <a:lnTo>
                  <a:pt x="123" y="478"/>
                </a:lnTo>
                <a:lnTo>
                  <a:pt x="147" y="449"/>
                </a:lnTo>
                <a:lnTo>
                  <a:pt x="138" y="419"/>
                </a:lnTo>
                <a:lnTo>
                  <a:pt x="200" y="382"/>
                </a:lnTo>
                <a:lnTo>
                  <a:pt x="203" y="332"/>
                </a:lnTo>
                <a:lnTo>
                  <a:pt x="239" y="329"/>
                </a:lnTo>
                <a:lnTo>
                  <a:pt x="268" y="290"/>
                </a:lnTo>
                <a:lnTo>
                  <a:pt x="303" y="265"/>
                </a:lnTo>
                <a:lnTo>
                  <a:pt x="303" y="233"/>
                </a:lnTo>
                <a:lnTo>
                  <a:pt x="255" y="223"/>
                </a:lnTo>
                <a:lnTo>
                  <a:pt x="247" y="188"/>
                </a:lnTo>
                <a:lnTo>
                  <a:pt x="199" y="183"/>
                </a:lnTo>
                <a:lnTo>
                  <a:pt x="160" y="30"/>
                </a:lnTo>
                <a:lnTo>
                  <a:pt x="143" y="0"/>
                </a:lnTo>
                <a:lnTo>
                  <a:pt x="95" y="12"/>
                </a:lnTo>
                <a:lnTo>
                  <a:pt x="87" y="27"/>
                </a:lnTo>
                <a:lnTo>
                  <a:pt x="71" y="16"/>
                </a:lnTo>
                <a:close/>
              </a:path>
            </a:pathLst>
          </a:custGeom>
          <a:solidFill>
            <a:srgbClr val="838F97"/>
          </a:solidFill>
          <a:ln w="19050">
            <a:solidFill>
              <a:srgbClr val="838F97"/>
            </a:solidFill>
            <a:prstDash val="solid"/>
            <a:round/>
            <a:headEnd/>
            <a:tailEnd/>
          </a:ln>
        </p:spPr>
        <p:txBody>
          <a:bodyPr/>
          <a:lstStyle/>
          <a:p>
            <a:pPr fontAlgn="auto">
              <a:spcBef>
                <a:spcPts val="0"/>
              </a:spcBef>
              <a:spcAft>
                <a:spcPts val="0"/>
              </a:spcAft>
              <a:defRPr/>
            </a:pPr>
            <a:endParaRPr lang="en-US">
              <a:latin typeface="Arial" charset="0"/>
            </a:endParaRPr>
          </a:p>
        </p:txBody>
      </p:sp>
      <p:cxnSp>
        <p:nvCxnSpPr>
          <p:cNvPr id="117" name="Straight Connector 11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3" name="Freeform 58"/>
          <p:cNvSpPr>
            <a:spLocks/>
          </p:cNvSpPr>
          <p:nvPr/>
        </p:nvSpPr>
        <p:spPr bwMode="auto">
          <a:xfrm>
            <a:off x="6569614" y="2386432"/>
            <a:ext cx="212725" cy="439737"/>
          </a:xfrm>
          <a:custGeom>
            <a:avLst/>
            <a:gdLst>
              <a:gd name="T0" fmla="*/ 0 w 134"/>
              <a:gd name="T1" fmla="*/ 2147483647 h 277"/>
              <a:gd name="T2" fmla="*/ 2147483647 w 134"/>
              <a:gd name="T3" fmla="*/ 0 h 277"/>
              <a:gd name="T4" fmla="*/ 2147483647 w 134"/>
              <a:gd name="T5" fmla="*/ 2147483647 h 277"/>
              <a:gd name="T6" fmla="*/ 2147483647 w 134"/>
              <a:gd name="T7" fmla="*/ 2147483647 h 277"/>
              <a:gd name="T8" fmla="*/ 2147483647 w 134"/>
              <a:gd name="T9" fmla="*/ 2147483647 h 277"/>
              <a:gd name="T10" fmla="*/ 2147483647 w 134"/>
              <a:gd name="T11" fmla="*/ 2147483647 h 277"/>
              <a:gd name="T12" fmla="*/ 2147483647 w 134"/>
              <a:gd name="T13" fmla="*/ 2147483647 h 277"/>
              <a:gd name="T14" fmla="*/ 2147483647 w 134"/>
              <a:gd name="T15" fmla="*/ 2147483647 h 277"/>
              <a:gd name="T16" fmla="*/ 2147483647 w 134"/>
              <a:gd name="T17" fmla="*/ 2147483647 h 277"/>
              <a:gd name="T18" fmla="*/ 0 w 134"/>
              <a:gd name="T19" fmla="*/ 2147483647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277"/>
              <a:gd name="T32" fmla="*/ 134 w 134"/>
              <a:gd name="T33" fmla="*/ 277 h 2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277">
                <a:moveTo>
                  <a:pt x="0" y="29"/>
                </a:moveTo>
                <a:lnTo>
                  <a:pt x="98" y="0"/>
                </a:lnTo>
                <a:lnTo>
                  <a:pt x="134" y="76"/>
                </a:lnTo>
                <a:lnTo>
                  <a:pt x="115" y="95"/>
                </a:lnTo>
                <a:lnTo>
                  <a:pt x="122" y="262"/>
                </a:lnTo>
                <a:lnTo>
                  <a:pt x="66" y="277"/>
                </a:lnTo>
                <a:lnTo>
                  <a:pt x="39" y="207"/>
                </a:lnTo>
                <a:lnTo>
                  <a:pt x="37" y="126"/>
                </a:lnTo>
                <a:lnTo>
                  <a:pt x="13" y="101"/>
                </a:lnTo>
                <a:lnTo>
                  <a:pt x="0" y="29"/>
                </a:lnTo>
                <a:close/>
              </a:path>
            </a:pathLst>
          </a:custGeom>
          <a:solidFill>
            <a:srgbClr val="838F97"/>
          </a:solidFill>
          <a:ln w="19050">
            <a:solidFill>
              <a:srgbClr val="838F97"/>
            </a:solidFill>
            <a:round/>
            <a:headEnd/>
            <a:tailEnd/>
          </a:ln>
        </p:spPr>
        <p:txBody>
          <a:bodyPr/>
          <a:lstStyle/>
          <a:p>
            <a:pPr fontAlgn="auto">
              <a:spcBef>
                <a:spcPts val="0"/>
              </a:spcBef>
              <a:spcAft>
                <a:spcPts val="0"/>
              </a:spcAft>
              <a:defRPr/>
            </a:pPr>
            <a:endParaRPr lang="en-US">
              <a:latin typeface="Arial" charset="0"/>
            </a:endParaRPr>
          </a:p>
        </p:txBody>
      </p:sp>
      <p:cxnSp>
        <p:nvCxnSpPr>
          <p:cNvPr id="118" name="Straight Connector 11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4" name="Freeform 59"/>
          <p:cNvSpPr>
            <a:spLocks/>
          </p:cNvSpPr>
          <p:nvPr/>
        </p:nvSpPr>
        <p:spPr bwMode="auto">
          <a:xfrm>
            <a:off x="6672802" y="2727744"/>
            <a:ext cx="452437" cy="230188"/>
          </a:xfrm>
          <a:custGeom>
            <a:avLst/>
            <a:gdLst>
              <a:gd name="T0" fmla="*/ 0 w 285"/>
              <a:gd name="T1" fmla="*/ 2147483647 h 145"/>
              <a:gd name="T2" fmla="*/ 2147483647 w 285"/>
              <a:gd name="T3" fmla="*/ 2147483647 h 145"/>
              <a:gd name="T4" fmla="*/ 2147483647 w 285"/>
              <a:gd name="T5" fmla="*/ 2147483647 h 145"/>
              <a:gd name="T6" fmla="*/ 2147483647 w 285"/>
              <a:gd name="T7" fmla="*/ 0 h 145"/>
              <a:gd name="T8" fmla="*/ 2147483647 w 285"/>
              <a:gd name="T9" fmla="*/ 2147483647 h 145"/>
              <a:gd name="T10" fmla="*/ 2147483647 w 285"/>
              <a:gd name="T11" fmla="*/ 2147483647 h 145"/>
              <a:gd name="T12" fmla="*/ 2147483647 w 285"/>
              <a:gd name="T13" fmla="*/ 2147483647 h 145"/>
              <a:gd name="T14" fmla="*/ 2147483647 w 285"/>
              <a:gd name="T15" fmla="*/ 2147483647 h 145"/>
              <a:gd name="T16" fmla="*/ 2147483647 w 285"/>
              <a:gd name="T17" fmla="*/ 2147483647 h 145"/>
              <a:gd name="T18" fmla="*/ 2147483647 w 285"/>
              <a:gd name="T19" fmla="*/ 2147483647 h 145"/>
              <a:gd name="T20" fmla="*/ 2147483647 w 285"/>
              <a:gd name="T21" fmla="*/ 2147483647 h 145"/>
              <a:gd name="T22" fmla="*/ 2147483647 w 285"/>
              <a:gd name="T23" fmla="*/ 2147483647 h 145"/>
              <a:gd name="T24" fmla="*/ 2147483647 w 285"/>
              <a:gd name="T25" fmla="*/ 2147483647 h 145"/>
              <a:gd name="T26" fmla="*/ 2147483647 w 285"/>
              <a:gd name="T27" fmla="*/ 2147483647 h 145"/>
              <a:gd name="T28" fmla="*/ 2147483647 w 285"/>
              <a:gd name="T29" fmla="*/ 2147483647 h 145"/>
              <a:gd name="T30" fmla="*/ 2147483647 w 285"/>
              <a:gd name="T31" fmla="*/ 2147483647 h 145"/>
              <a:gd name="T32" fmla="*/ 2147483647 w 285"/>
              <a:gd name="T33" fmla="*/ 2147483647 h 145"/>
              <a:gd name="T34" fmla="*/ 2147483647 w 285"/>
              <a:gd name="T35" fmla="*/ 2147483647 h 145"/>
              <a:gd name="T36" fmla="*/ 2147483647 w 285"/>
              <a:gd name="T37" fmla="*/ 2147483647 h 145"/>
              <a:gd name="T38" fmla="*/ 0 w 285"/>
              <a:gd name="T39" fmla="*/ 2147483647 h 1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5"/>
              <a:gd name="T61" fmla="*/ 0 h 145"/>
              <a:gd name="T62" fmla="*/ 285 w 285"/>
              <a:gd name="T63" fmla="*/ 145 h 1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5" h="145">
                <a:moveTo>
                  <a:pt x="0" y="58"/>
                </a:moveTo>
                <a:lnTo>
                  <a:pt x="145" y="18"/>
                </a:lnTo>
                <a:lnTo>
                  <a:pt x="163" y="20"/>
                </a:lnTo>
                <a:lnTo>
                  <a:pt x="180" y="0"/>
                </a:lnTo>
                <a:lnTo>
                  <a:pt x="194" y="10"/>
                </a:lnTo>
                <a:lnTo>
                  <a:pt x="177" y="52"/>
                </a:lnTo>
                <a:lnTo>
                  <a:pt x="207" y="49"/>
                </a:lnTo>
                <a:lnTo>
                  <a:pt x="225" y="81"/>
                </a:lnTo>
                <a:lnTo>
                  <a:pt x="245" y="84"/>
                </a:lnTo>
                <a:lnTo>
                  <a:pt x="259" y="79"/>
                </a:lnTo>
                <a:lnTo>
                  <a:pt x="259" y="62"/>
                </a:lnTo>
                <a:lnTo>
                  <a:pt x="235" y="39"/>
                </a:lnTo>
                <a:lnTo>
                  <a:pt x="253" y="37"/>
                </a:lnTo>
                <a:lnTo>
                  <a:pt x="285" y="86"/>
                </a:lnTo>
                <a:lnTo>
                  <a:pt x="255" y="115"/>
                </a:lnTo>
                <a:lnTo>
                  <a:pt x="220" y="100"/>
                </a:lnTo>
                <a:lnTo>
                  <a:pt x="199" y="135"/>
                </a:lnTo>
                <a:lnTo>
                  <a:pt x="155" y="100"/>
                </a:lnTo>
                <a:lnTo>
                  <a:pt x="11" y="145"/>
                </a:lnTo>
                <a:lnTo>
                  <a:pt x="0" y="58"/>
                </a:lnTo>
                <a:close/>
              </a:path>
            </a:pathLst>
          </a:custGeom>
          <a:solidFill>
            <a:srgbClr val="838F97"/>
          </a:solidFill>
          <a:ln w="19050">
            <a:solidFill>
              <a:srgbClr val="838F97"/>
            </a:solidFill>
            <a:round/>
            <a:headEnd/>
            <a:tailEnd/>
          </a:ln>
        </p:spPr>
        <p:txBody>
          <a:bodyPr/>
          <a:lstStyle/>
          <a:p>
            <a:pPr fontAlgn="auto">
              <a:spcBef>
                <a:spcPts val="0"/>
              </a:spcBef>
              <a:spcAft>
                <a:spcPts val="0"/>
              </a:spcAft>
              <a:defRPr/>
            </a:pPr>
            <a:endParaRPr lang="en-US">
              <a:latin typeface="Arial" charset="0"/>
            </a:endParaRPr>
          </a:p>
        </p:txBody>
      </p:sp>
      <p:cxnSp>
        <p:nvCxnSpPr>
          <p:cNvPr id="119" name="Straight Connector 11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5" name="Freeform 60"/>
          <p:cNvSpPr>
            <a:spLocks/>
          </p:cNvSpPr>
          <p:nvPr/>
        </p:nvSpPr>
        <p:spPr bwMode="auto">
          <a:xfrm>
            <a:off x="6688677" y="2902369"/>
            <a:ext cx="234950" cy="201613"/>
          </a:xfrm>
          <a:custGeom>
            <a:avLst/>
            <a:gdLst>
              <a:gd name="T0" fmla="*/ 0 w 148"/>
              <a:gd name="T1" fmla="*/ 2147483647 h 127"/>
              <a:gd name="T2" fmla="*/ 2147483647 w 148"/>
              <a:gd name="T3" fmla="*/ 0 h 127"/>
              <a:gd name="T4" fmla="*/ 2147483647 w 148"/>
              <a:gd name="T5" fmla="*/ 2147483647 h 127"/>
              <a:gd name="T6" fmla="*/ 2147483647 w 148"/>
              <a:gd name="T7" fmla="*/ 2147483647 h 127"/>
              <a:gd name="T8" fmla="*/ 2147483647 w 148"/>
              <a:gd name="T9" fmla="*/ 2147483647 h 127"/>
              <a:gd name="T10" fmla="*/ 2147483647 w 148"/>
              <a:gd name="T11" fmla="*/ 2147483647 h 127"/>
              <a:gd name="T12" fmla="*/ 2147483647 w 148"/>
              <a:gd name="T13" fmla="*/ 2147483647 h 127"/>
              <a:gd name="T14" fmla="*/ 0 w 148"/>
              <a:gd name="T15" fmla="*/ 2147483647 h 127"/>
              <a:gd name="T16" fmla="*/ 0 60000 65536"/>
              <a:gd name="T17" fmla="*/ 0 60000 65536"/>
              <a:gd name="T18" fmla="*/ 0 60000 65536"/>
              <a:gd name="T19" fmla="*/ 0 60000 65536"/>
              <a:gd name="T20" fmla="*/ 0 60000 65536"/>
              <a:gd name="T21" fmla="*/ 0 60000 65536"/>
              <a:gd name="T22" fmla="*/ 0 60000 65536"/>
              <a:gd name="T23" fmla="*/ 0 60000 65536"/>
              <a:gd name="T24" fmla="*/ 0 w 148"/>
              <a:gd name="T25" fmla="*/ 0 h 127"/>
              <a:gd name="T26" fmla="*/ 148 w 148"/>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 h="127">
                <a:moveTo>
                  <a:pt x="0" y="32"/>
                </a:moveTo>
                <a:lnTo>
                  <a:pt x="114" y="0"/>
                </a:lnTo>
                <a:lnTo>
                  <a:pt x="148" y="58"/>
                </a:lnTo>
                <a:lnTo>
                  <a:pt x="128" y="83"/>
                </a:lnTo>
                <a:lnTo>
                  <a:pt x="92" y="74"/>
                </a:lnTo>
                <a:lnTo>
                  <a:pt x="36" y="127"/>
                </a:lnTo>
                <a:lnTo>
                  <a:pt x="6" y="99"/>
                </a:lnTo>
                <a:lnTo>
                  <a:pt x="0" y="32"/>
                </a:lnTo>
                <a:close/>
              </a:path>
            </a:pathLst>
          </a:custGeom>
          <a:solidFill>
            <a:srgbClr val="838F97"/>
          </a:solidFill>
          <a:ln w="9525" algn="ctr">
            <a:solidFill>
              <a:srgbClr val="838F97"/>
            </a:solidFill>
            <a:round/>
            <a:headEnd/>
            <a:tailEnd/>
          </a:ln>
        </p:spPr>
        <p:txBody>
          <a:bodyPr/>
          <a:lstStyle/>
          <a:p>
            <a:pPr fontAlgn="auto">
              <a:spcBef>
                <a:spcPts val="0"/>
              </a:spcBef>
              <a:spcAft>
                <a:spcPts val="0"/>
              </a:spcAft>
              <a:defRPr/>
            </a:pPr>
            <a:endParaRPr lang="en-US">
              <a:latin typeface="Arial" charset="0"/>
            </a:endParaRPr>
          </a:p>
        </p:txBody>
      </p:sp>
      <p:cxnSp>
        <p:nvCxnSpPr>
          <p:cNvPr id="120" name="Straight Connector 11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52" name="Freeform 62"/>
          <p:cNvSpPr>
            <a:spLocks/>
          </p:cNvSpPr>
          <p:nvPr/>
        </p:nvSpPr>
        <p:spPr bwMode="auto">
          <a:xfrm>
            <a:off x="6725189" y="2302294"/>
            <a:ext cx="249238" cy="495300"/>
          </a:xfrm>
          <a:custGeom>
            <a:avLst/>
            <a:gdLst/>
            <a:ahLst/>
            <a:cxnLst>
              <a:cxn ang="0">
                <a:pos x="33" y="0"/>
              </a:cxn>
              <a:cxn ang="0">
                <a:pos x="0" y="55"/>
              </a:cxn>
              <a:cxn ang="0">
                <a:pos x="36" y="127"/>
              </a:cxn>
              <a:cxn ang="0">
                <a:pos x="14" y="146"/>
              </a:cxn>
              <a:cxn ang="0">
                <a:pos x="23" y="312"/>
              </a:cxn>
              <a:cxn ang="0">
                <a:pos x="111" y="288"/>
              </a:cxn>
              <a:cxn ang="0">
                <a:pos x="134" y="288"/>
              </a:cxn>
              <a:cxn ang="0">
                <a:pos x="147" y="270"/>
              </a:cxn>
              <a:cxn ang="0">
                <a:pos x="147" y="240"/>
              </a:cxn>
              <a:cxn ang="0">
                <a:pos x="157" y="220"/>
              </a:cxn>
              <a:cxn ang="0">
                <a:pos x="108" y="196"/>
              </a:cxn>
              <a:cxn ang="0">
                <a:pos x="45" y="15"/>
              </a:cxn>
              <a:cxn ang="0">
                <a:pos x="33" y="0"/>
              </a:cxn>
            </a:cxnLst>
            <a:rect l="0" t="0" r="r" b="b"/>
            <a:pathLst>
              <a:path w="157" h="312">
                <a:moveTo>
                  <a:pt x="33" y="0"/>
                </a:moveTo>
                <a:lnTo>
                  <a:pt x="0" y="55"/>
                </a:lnTo>
                <a:lnTo>
                  <a:pt x="36" y="127"/>
                </a:lnTo>
                <a:lnTo>
                  <a:pt x="14" y="146"/>
                </a:lnTo>
                <a:lnTo>
                  <a:pt x="23" y="312"/>
                </a:lnTo>
                <a:lnTo>
                  <a:pt x="111" y="288"/>
                </a:lnTo>
                <a:lnTo>
                  <a:pt x="134" y="288"/>
                </a:lnTo>
                <a:lnTo>
                  <a:pt x="147" y="270"/>
                </a:lnTo>
                <a:lnTo>
                  <a:pt x="147" y="240"/>
                </a:lnTo>
                <a:lnTo>
                  <a:pt x="157" y="220"/>
                </a:lnTo>
                <a:lnTo>
                  <a:pt x="108" y="196"/>
                </a:lnTo>
                <a:lnTo>
                  <a:pt x="45" y="15"/>
                </a:lnTo>
                <a:lnTo>
                  <a:pt x="33" y="0"/>
                </a:lnTo>
                <a:close/>
              </a:path>
            </a:pathLst>
          </a:custGeom>
          <a:solidFill>
            <a:srgbClr val="838F97"/>
          </a:solidFill>
          <a:ln w="19050">
            <a:solidFill>
              <a:srgbClr val="838F97"/>
            </a:solidFill>
            <a:prstDash val="solid"/>
            <a:round/>
            <a:headEnd/>
            <a:tailEnd/>
          </a:ln>
        </p:spPr>
        <p:txBody>
          <a:bodyPr/>
          <a:lstStyle/>
          <a:p>
            <a:pPr fontAlgn="auto">
              <a:spcBef>
                <a:spcPts val="0"/>
              </a:spcBef>
              <a:spcAft>
                <a:spcPts val="0"/>
              </a:spcAft>
              <a:defRPr/>
            </a:pPr>
            <a:endParaRPr lang="en-US">
              <a:latin typeface="Arial" charset="0"/>
            </a:endParaRPr>
          </a:p>
        </p:txBody>
      </p:sp>
      <p:cxnSp>
        <p:nvCxnSpPr>
          <p:cNvPr id="121" name="Straight Connector 12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48" name="Freeform 63"/>
          <p:cNvSpPr>
            <a:spLocks/>
          </p:cNvSpPr>
          <p:nvPr/>
        </p:nvSpPr>
        <p:spPr bwMode="auto">
          <a:xfrm>
            <a:off x="6869652" y="2883319"/>
            <a:ext cx="119062" cy="111125"/>
          </a:xfrm>
          <a:custGeom>
            <a:avLst/>
            <a:gdLst>
              <a:gd name="T0" fmla="*/ 0 w 75"/>
              <a:gd name="T1" fmla="*/ 2147483647 h 70"/>
              <a:gd name="T2" fmla="*/ 2147483647 w 75"/>
              <a:gd name="T3" fmla="*/ 0 h 70"/>
              <a:gd name="T4" fmla="*/ 2147483647 w 75"/>
              <a:gd name="T5" fmla="*/ 2147483647 h 70"/>
              <a:gd name="T6" fmla="*/ 2147483647 w 75"/>
              <a:gd name="T7" fmla="*/ 2147483647 h 70"/>
              <a:gd name="T8" fmla="*/ 2147483647 w 75"/>
              <a:gd name="T9" fmla="*/ 2147483647 h 70"/>
              <a:gd name="T10" fmla="*/ 2147483647 w 75"/>
              <a:gd name="T11" fmla="*/ 2147483647 h 70"/>
              <a:gd name="T12" fmla="*/ 0 w 75"/>
              <a:gd name="T13" fmla="*/ 2147483647 h 70"/>
              <a:gd name="T14" fmla="*/ 0 60000 65536"/>
              <a:gd name="T15" fmla="*/ 0 60000 65536"/>
              <a:gd name="T16" fmla="*/ 0 60000 65536"/>
              <a:gd name="T17" fmla="*/ 0 60000 65536"/>
              <a:gd name="T18" fmla="*/ 0 60000 65536"/>
              <a:gd name="T19" fmla="*/ 0 60000 65536"/>
              <a:gd name="T20" fmla="*/ 0 60000 65536"/>
              <a:gd name="T21" fmla="*/ 0 w 75"/>
              <a:gd name="T22" fmla="*/ 0 h 70"/>
              <a:gd name="T23" fmla="*/ 75 w 7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70">
                <a:moveTo>
                  <a:pt x="0" y="12"/>
                </a:moveTo>
                <a:lnTo>
                  <a:pt x="31" y="0"/>
                </a:lnTo>
                <a:lnTo>
                  <a:pt x="75" y="36"/>
                </a:lnTo>
                <a:lnTo>
                  <a:pt x="66" y="45"/>
                </a:lnTo>
                <a:lnTo>
                  <a:pt x="44" y="45"/>
                </a:lnTo>
                <a:lnTo>
                  <a:pt x="34" y="70"/>
                </a:lnTo>
                <a:lnTo>
                  <a:pt x="0" y="12"/>
                </a:lnTo>
                <a:close/>
              </a:path>
            </a:pathLst>
          </a:custGeom>
          <a:solidFill>
            <a:srgbClr val="838F97"/>
          </a:solidFill>
          <a:ln w="9525" algn="ctr">
            <a:solidFill>
              <a:srgbClr val="838F97"/>
            </a:solidFill>
            <a:round/>
            <a:headEnd/>
            <a:tailEnd/>
          </a:ln>
        </p:spPr>
        <p:txBody>
          <a:bodyPr/>
          <a:lstStyle/>
          <a:p>
            <a:pPr fontAlgn="auto">
              <a:spcBef>
                <a:spcPts val="0"/>
              </a:spcBef>
              <a:spcAft>
                <a:spcPts val="0"/>
              </a:spcAft>
              <a:defRPr/>
            </a:pPr>
            <a:endParaRPr lang="en-US">
              <a:latin typeface="Arial" charset="0"/>
            </a:endParaRPr>
          </a:p>
        </p:txBody>
      </p:sp>
      <p:cxnSp>
        <p:nvCxnSpPr>
          <p:cNvPr id="122" name="Straight Connector 12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3" name="Freeform 48"/>
          <p:cNvSpPr>
            <a:spLocks/>
          </p:cNvSpPr>
          <p:nvPr/>
        </p:nvSpPr>
        <p:spPr bwMode="auto">
          <a:xfrm>
            <a:off x="5472860" y="4501372"/>
            <a:ext cx="685800" cy="793750"/>
          </a:xfrm>
          <a:custGeom>
            <a:avLst/>
            <a:gdLst>
              <a:gd name="T0" fmla="*/ 0 w 432"/>
              <a:gd name="T1" fmla="*/ 2147483647 h 500"/>
              <a:gd name="T2" fmla="*/ 2147483647 w 432"/>
              <a:gd name="T3" fmla="*/ 2147483647 h 500"/>
              <a:gd name="T4" fmla="*/ 2147483647 w 432"/>
              <a:gd name="T5" fmla="*/ 2147483647 h 500"/>
              <a:gd name="T6" fmla="*/ 2147483647 w 432"/>
              <a:gd name="T7" fmla="*/ 0 h 500"/>
              <a:gd name="T8" fmla="*/ 2147483647 w 432"/>
              <a:gd name="T9" fmla="*/ 2147483647 h 500"/>
              <a:gd name="T10" fmla="*/ 2147483647 w 432"/>
              <a:gd name="T11" fmla="*/ 2147483647 h 500"/>
              <a:gd name="T12" fmla="*/ 2147483647 w 432"/>
              <a:gd name="T13" fmla="*/ 2147483647 h 500"/>
              <a:gd name="T14" fmla="*/ 2147483647 w 432"/>
              <a:gd name="T15" fmla="*/ 2147483647 h 500"/>
              <a:gd name="T16" fmla="*/ 2147483647 w 432"/>
              <a:gd name="T17" fmla="*/ 2147483647 h 500"/>
              <a:gd name="T18" fmla="*/ 2147483647 w 432"/>
              <a:gd name="T19" fmla="*/ 2147483647 h 500"/>
              <a:gd name="T20" fmla="*/ 2147483647 w 432"/>
              <a:gd name="T21" fmla="*/ 2147483647 h 500"/>
              <a:gd name="T22" fmla="*/ 2147483647 w 432"/>
              <a:gd name="T23" fmla="*/ 2147483647 h 500"/>
              <a:gd name="T24" fmla="*/ 2147483647 w 432"/>
              <a:gd name="T25" fmla="*/ 2147483647 h 500"/>
              <a:gd name="T26" fmla="*/ 2147483647 w 432"/>
              <a:gd name="T27" fmla="*/ 2147483647 h 500"/>
              <a:gd name="T28" fmla="*/ 2147483647 w 432"/>
              <a:gd name="T29" fmla="*/ 2147483647 h 500"/>
              <a:gd name="T30" fmla="*/ 2147483647 w 432"/>
              <a:gd name="T31" fmla="*/ 2147483647 h 500"/>
              <a:gd name="T32" fmla="*/ 2147483647 w 432"/>
              <a:gd name="T33" fmla="*/ 2147483647 h 500"/>
              <a:gd name="T34" fmla="*/ 2147483647 w 432"/>
              <a:gd name="T35" fmla="*/ 2147483647 h 500"/>
              <a:gd name="T36" fmla="*/ 0 w 432"/>
              <a:gd name="T37" fmla="*/ 2147483647 h 5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2"/>
              <a:gd name="T58" fmla="*/ 0 h 500"/>
              <a:gd name="T59" fmla="*/ 432 w 432"/>
              <a:gd name="T60" fmla="*/ 500 h 5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2" h="500">
                <a:moveTo>
                  <a:pt x="0" y="31"/>
                </a:moveTo>
                <a:lnTo>
                  <a:pt x="4" y="31"/>
                </a:lnTo>
                <a:lnTo>
                  <a:pt x="105" y="10"/>
                </a:lnTo>
                <a:lnTo>
                  <a:pt x="194" y="0"/>
                </a:lnTo>
                <a:lnTo>
                  <a:pt x="181" y="26"/>
                </a:lnTo>
                <a:lnTo>
                  <a:pt x="209" y="26"/>
                </a:lnTo>
                <a:lnTo>
                  <a:pt x="363" y="180"/>
                </a:lnTo>
                <a:lnTo>
                  <a:pt x="423" y="280"/>
                </a:lnTo>
                <a:lnTo>
                  <a:pt x="432" y="347"/>
                </a:lnTo>
                <a:lnTo>
                  <a:pt x="412" y="363"/>
                </a:lnTo>
                <a:lnTo>
                  <a:pt x="423" y="431"/>
                </a:lnTo>
                <a:lnTo>
                  <a:pt x="380" y="434"/>
                </a:lnTo>
                <a:lnTo>
                  <a:pt x="380" y="492"/>
                </a:lnTo>
                <a:lnTo>
                  <a:pt x="346" y="463"/>
                </a:lnTo>
                <a:lnTo>
                  <a:pt x="124" y="500"/>
                </a:lnTo>
                <a:lnTo>
                  <a:pt x="73" y="392"/>
                </a:lnTo>
                <a:lnTo>
                  <a:pt x="109" y="318"/>
                </a:lnTo>
                <a:lnTo>
                  <a:pt x="62" y="281"/>
                </a:lnTo>
                <a:lnTo>
                  <a:pt x="0" y="31"/>
                </a:lnTo>
                <a:close/>
              </a:path>
            </a:pathLst>
          </a:custGeom>
          <a:solidFill>
            <a:srgbClr val="838F97"/>
          </a:solidFill>
          <a:ln w="19050">
            <a:solidFill>
              <a:schemeClr val="bg2">
                <a:lumMod val="7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123" name="Straight Connector 12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39" name="Freeform 49"/>
          <p:cNvSpPr>
            <a:spLocks/>
          </p:cNvSpPr>
          <p:nvPr/>
        </p:nvSpPr>
        <p:spPr bwMode="auto">
          <a:xfrm>
            <a:off x="5760198" y="4395010"/>
            <a:ext cx="627062" cy="552450"/>
          </a:xfrm>
          <a:custGeom>
            <a:avLst/>
            <a:gdLst/>
            <a:ahLst/>
            <a:cxnLst>
              <a:cxn ang="0">
                <a:pos x="15" y="62"/>
              </a:cxn>
              <a:cxn ang="0">
                <a:pos x="46" y="28"/>
              </a:cxn>
              <a:cxn ang="0">
                <a:pos x="165" y="0"/>
              </a:cxn>
              <a:cxn ang="0">
                <a:pos x="201" y="19"/>
              </a:cxn>
              <a:cxn ang="0">
                <a:pos x="277" y="4"/>
              </a:cxn>
              <a:cxn ang="0">
                <a:pos x="339" y="54"/>
              </a:cxn>
              <a:cxn ang="0">
                <a:pos x="395" y="93"/>
              </a:cxn>
              <a:cxn ang="0">
                <a:pos x="364" y="197"/>
              </a:cxn>
              <a:cxn ang="0">
                <a:pos x="316" y="250"/>
              </a:cxn>
              <a:cxn ang="0">
                <a:pos x="264" y="266"/>
              </a:cxn>
              <a:cxn ang="0">
                <a:pos x="274" y="308"/>
              </a:cxn>
              <a:cxn ang="0">
                <a:pos x="242" y="348"/>
              </a:cxn>
              <a:cxn ang="0">
                <a:pos x="182" y="250"/>
              </a:cxn>
              <a:cxn ang="0">
                <a:pos x="26" y="93"/>
              </a:cxn>
              <a:cxn ang="0">
                <a:pos x="0" y="93"/>
              </a:cxn>
              <a:cxn ang="0">
                <a:pos x="15" y="62"/>
              </a:cxn>
            </a:cxnLst>
            <a:rect l="0" t="0" r="r" b="b"/>
            <a:pathLst>
              <a:path w="395" h="348">
                <a:moveTo>
                  <a:pt x="15" y="62"/>
                </a:moveTo>
                <a:lnTo>
                  <a:pt x="46" y="28"/>
                </a:lnTo>
                <a:lnTo>
                  <a:pt x="165" y="0"/>
                </a:lnTo>
                <a:lnTo>
                  <a:pt x="201" y="19"/>
                </a:lnTo>
                <a:lnTo>
                  <a:pt x="277" y="4"/>
                </a:lnTo>
                <a:lnTo>
                  <a:pt x="339" y="54"/>
                </a:lnTo>
                <a:lnTo>
                  <a:pt x="395" y="93"/>
                </a:lnTo>
                <a:lnTo>
                  <a:pt x="364" y="197"/>
                </a:lnTo>
                <a:lnTo>
                  <a:pt x="316" y="250"/>
                </a:lnTo>
                <a:lnTo>
                  <a:pt x="264" y="266"/>
                </a:lnTo>
                <a:lnTo>
                  <a:pt x="274" y="308"/>
                </a:lnTo>
                <a:lnTo>
                  <a:pt x="242" y="348"/>
                </a:lnTo>
                <a:lnTo>
                  <a:pt x="182" y="250"/>
                </a:lnTo>
                <a:lnTo>
                  <a:pt x="26" y="93"/>
                </a:lnTo>
                <a:lnTo>
                  <a:pt x="0" y="93"/>
                </a:lnTo>
                <a:lnTo>
                  <a:pt x="15" y="62"/>
                </a:lnTo>
                <a:close/>
              </a:path>
            </a:pathLst>
          </a:custGeom>
          <a:solidFill>
            <a:srgbClr val="838F97"/>
          </a:solidFill>
          <a:ln w="19050">
            <a:solidFill>
              <a:schemeClr val="bg2">
                <a:lumMod val="75000"/>
              </a:schemeClr>
            </a:solidFill>
            <a:prstDash val="solid"/>
            <a:round/>
            <a:headEnd/>
            <a:tailEnd/>
          </a:ln>
        </p:spPr>
        <p:txBody>
          <a:bodyPr/>
          <a:lstStyle/>
          <a:p>
            <a:pPr fontAlgn="auto">
              <a:spcBef>
                <a:spcPts val="0"/>
              </a:spcBef>
              <a:spcAft>
                <a:spcPts val="0"/>
              </a:spcAft>
              <a:defRPr/>
            </a:pPr>
            <a:endParaRPr lang="en-US">
              <a:latin typeface="Arial" charset="0"/>
            </a:endParaRPr>
          </a:p>
        </p:txBody>
      </p:sp>
      <p:cxnSp>
        <p:nvCxnSpPr>
          <p:cNvPr id="124" name="Straight Connector 12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5" name="Freeform 50"/>
          <p:cNvSpPr>
            <a:spLocks/>
          </p:cNvSpPr>
          <p:nvPr/>
        </p:nvSpPr>
        <p:spPr bwMode="auto">
          <a:xfrm>
            <a:off x="5314110" y="5185585"/>
            <a:ext cx="1174750" cy="887412"/>
          </a:xfrm>
          <a:custGeom>
            <a:avLst/>
            <a:gdLst>
              <a:gd name="T0" fmla="*/ 0 w 740"/>
              <a:gd name="T1" fmla="*/ 2147483647 h 559"/>
              <a:gd name="T2" fmla="*/ 2147483647 w 740"/>
              <a:gd name="T3" fmla="*/ 2147483647 h 559"/>
              <a:gd name="T4" fmla="*/ 2147483647 w 740"/>
              <a:gd name="T5" fmla="*/ 2147483647 h 559"/>
              <a:gd name="T6" fmla="*/ 2147483647 w 740"/>
              <a:gd name="T7" fmla="*/ 2147483647 h 559"/>
              <a:gd name="T8" fmla="*/ 2147483647 w 740"/>
              <a:gd name="T9" fmla="*/ 2147483647 h 559"/>
              <a:gd name="T10" fmla="*/ 2147483647 w 740"/>
              <a:gd name="T11" fmla="*/ 2147483647 h 559"/>
              <a:gd name="T12" fmla="*/ 2147483647 w 740"/>
              <a:gd name="T13" fmla="*/ 0 h 559"/>
              <a:gd name="T14" fmla="*/ 2147483647 w 740"/>
              <a:gd name="T15" fmla="*/ 2147483647 h 559"/>
              <a:gd name="T16" fmla="*/ 2147483647 w 740"/>
              <a:gd name="T17" fmla="*/ 2147483647 h 559"/>
              <a:gd name="T18" fmla="*/ 2147483647 w 740"/>
              <a:gd name="T19" fmla="*/ 2147483647 h 559"/>
              <a:gd name="T20" fmla="*/ 2147483647 w 740"/>
              <a:gd name="T21" fmla="*/ 2147483647 h 559"/>
              <a:gd name="T22" fmla="*/ 2147483647 w 740"/>
              <a:gd name="T23" fmla="*/ 2147483647 h 559"/>
              <a:gd name="T24" fmla="*/ 2147483647 w 740"/>
              <a:gd name="T25" fmla="*/ 2147483647 h 559"/>
              <a:gd name="T26" fmla="*/ 2147483647 w 740"/>
              <a:gd name="T27" fmla="*/ 2147483647 h 559"/>
              <a:gd name="T28" fmla="*/ 2147483647 w 740"/>
              <a:gd name="T29" fmla="*/ 2147483647 h 559"/>
              <a:gd name="T30" fmla="*/ 2147483647 w 740"/>
              <a:gd name="T31" fmla="*/ 2147483647 h 559"/>
              <a:gd name="T32" fmla="*/ 2147483647 w 740"/>
              <a:gd name="T33" fmla="*/ 2147483647 h 559"/>
              <a:gd name="T34" fmla="*/ 2147483647 w 740"/>
              <a:gd name="T35" fmla="*/ 2147483647 h 559"/>
              <a:gd name="T36" fmla="*/ 2147483647 w 740"/>
              <a:gd name="T37" fmla="*/ 2147483647 h 559"/>
              <a:gd name="T38" fmla="*/ 2147483647 w 740"/>
              <a:gd name="T39" fmla="*/ 2147483647 h 559"/>
              <a:gd name="T40" fmla="*/ 2147483647 w 740"/>
              <a:gd name="T41" fmla="*/ 2147483647 h 559"/>
              <a:gd name="T42" fmla="*/ 2147483647 w 740"/>
              <a:gd name="T43" fmla="*/ 2147483647 h 559"/>
              <a:gd name="T44" fmla="*/ 2147483647 w 740"/>
              <a:gd name="T45" fmla="*/ 2147483647 h 559"/>
              <a:gd name="T46" fmla="*/ 2147483647 w 740"/>
              <a:gd name="T47" fmla="*/ 2147483647 h 559"/>
              <a:gd name="T48" fmla="*/ 2147483647 w 740"/>
              <a:gd name="T49" fmla="*/ 2147483647 h 559"/>
              <a:gd name="T50" fmla="*/ 2147483647 w 740"/>
              <a:gd name="T51" fmla="*/ 2147483647 h 559"/>
              <a:gd name="T52" fmla="*/ 2147483647 w 740"/>
              <a:gd name="T53" fmla="*/ 2147483647 h 559"/>
              <a:gd name="T54" fmla="*/ 2147483647 w 740"/>
              <a:gd name="T55" fmla="*/ 2147483647 h 559"/>
              <a:gd name="T56" fmla="*/ 2147483647 w 740"/>
              <a:gd name="T57" fmla="*/ 2147483647 h 559"/>
              <a:gd name="T58" fmla="*/ 2147483647 w 740"/>
              <a:gd name="T59" fmla="*/ 2147483647 h 559"/>
              <a:gd name="T60" fmla="*/ 2147483647 w 740"/>
              <a:gd name="T61" fmla="*/ 2147483647 h 559"/>
              <a:gd name="T62" fmla="*/ 2147483647 w 740"/>
              <a:gd name="T63" fmla="*/ 2147483647 h 559"/>
              <a:gd name="T64" fmla="*/ 2147483647 w 740"/>
              <a:gd name="T65" fmla="*/ 2147483647 h 559"/>
              <a:gd name="T66" fmla="*/ 2147483647 w 740"/>
              <a:gd name="T67" fmla="*/ 2147483647 h 559"/>
              <a:gd name="T68" fmla="*/ 2147483647 w 740"/>
              <a:gd name="T69" fmla="*/ 2147483647 h 559"/>
              <a:gd name="T70" fmla="*/ 2147483647 w 740"/>
              <a:gd name="T71" fmla="*/ 2147483647 h 559"/>
              <a:gd name="T72" fmla="*/ 2147483647 w 740"/>
              <a:gd name="T73" fmla="*/ 2147483647 h 559"/>
              <a:gd name="T74" fmla="*/ 2147483647 w 740"/>
              <a:gd name="T75" fmla="*/ 2147483647 h 559"/>
              <a:gd name="T76" fmla="*/ 2147483647 w 740"/>
              <a:gd name="T77" fmla="*/ 2147483647 h 559"/>
              <a:gd name="T78" fmla="*/ 0 w 740"/>
              <a:gd name="T79" fmla="*/ 2147483647 h 5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0"/>
              <a:gd name="T121" fmla="*/ 0 h 559"/>
              <a:gd name="T122" fmla="*/ 740 w 740"/>
              <a:gd name="T123" fmla="*/ 559 h 5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0" h="559">
                <a:moveTo>
                  <a:pt x="0" y="54"/>
                </a:moveTo>
                <a:lnTo>
                  <a:pt x="204" y="32"/>
                </a:lnTo>
                <a:lnTo>
                  <a:pt x="225" y="69"/>
                </a:lnTo>
                <a:lnTo>
                  <a:pt x="443" y="32"/>
                </a:lnTo>
                <a:lnTo>
                  <a:pt x="480" y="62"/>
                </a:lnTo>
                <a:lnTo>
                  <a:pt x="480" y="4"/>
                </a:lnTo>
                <a:lnTo>
                  <a:pt x="477" y="0"/>
                </a:lnTo>
                <a:lnTo>
                  <a:pt x="521" y="3"/>
                </a:lnTo>
                <a:lnTo>
                  <a:pt x="567" y="89"/>
                </a:lnTo>
                <a:lnTo>
                  <a:pt x="640" y="207"/>
                </a:lnTo>
                <a:lnTo>
                  <a:pt x="676" y="308"/>
                </a:lnTo>
                <a:lnTo>
                  <a:pt x="731" y="379"/>
                </a:lnTo>
                <a:lnTo>
                  <a:pt x="740" y="481"/>
                </a:lnTo>
                <a:lnTo>
                  <a:pt x="722" y="542"/>
                </a:lnTo>
                <a:lnTo>
                  <a:pt x="645" y="559"/>
                </a:lnTo>
                <a:lnTo>
                  <a:pt x="632" y="533"/>
                </a:lnTo>
                <a:lnTo>
                  <a:pt x="577" y="496"/>
                </a:lnTo>
                <a:lnTo>
                  <a:pt x="559" y="457"/>
                </a:lnTo>
                <a:lnTo>
                  <a:pt x="545" y="443"/>
                </a:lnTo>
                <a:lnTo>
                  <a:pt x="536" y="408"/>
                </a:lnTo>
                <a:lnTo>
                  <a:pt x="523" y="417"/>
                </a:lnTo>
                <a:lnTo>
                  <a:pt x="480" y="371"/>
                </a:lnTo>
                <a:lnTo>
                  <a:pt x="490" y="327"/>
                </a:lnTo>
                <a:lnTo>
                  <a:pt x="480" y="303"/>
                </a:lnTo>
                <a:lnTo>
                  <a:pt x="467" y="311"/>
                </a:lnTo>
                <a:lnTo>
                  <a:pt x="469" y="337"/>
                </a:lnTo>
                <a:lnTo>
                  <a:pt x="454" y="303"/>
                </a:lnTo>
                <a:lnTo>
                  <a:pt x="456" y="224"/>
                </a:lnTo>
                <a:lnTo>
                  <a:pt x="428" y="178"/>
                </a:lnTo>
                <a:lnTo>
                  <a:pt x="359" y="139"/>
                </a:lnTo>
                <a:lnTo>
                  <a:pt x="325" y="96"/>
                </a:lnTo>
                <a:lnTo>
                  <a:pt x="286" y="91"/>
                </a:lnTo>
                <a:lnTo>
                  <a:pt x="270" y="118"/>
                </a:lnTo>
                <a:lnTo>
                  <a:pt x="212" y="138"/>
                </a:lnTo>
                <a:lnTo>
                  <a:pt x="179" y="118"/>
                </a:lnTo>
                <a:lnTo>
                  <a:pt x="162" y="89"/>
                </a:lnTo>
                <a:lnTo>
                  <a:pt x="54" y="115"/>
                </a:lnTo>
                <a:lnTo>
                  <a:pt x="31" y="94"/>
                </a:lnTo>
                <a:lnTo>
                  <a:pt x="6" y="117"/>
                </a:lnTo>
                <a:lnTo>
                  <a:pt x="0" y="54"/>
                </a:lnTo>
                <a:close/>
              </a:path>
            </a:pathLst>
          </a:custGeom>
          <a:solidFill>
            <a:srgbClr val="838F97"/>
          </a:solidFill>
          <a:ln w="9525" cap="flat" cmpd="sng" algn="ctr">
            <a:solidFill>
              <a:schemeClr val="bg2">
                <a:lumMod val="75000"/>
              </a:schemeClr>
            </a:solidFill>
            <a:prstDash val="solid"/>
            <a:round/>
            <a:headEnd type="none" w="med" len="med"/>
            <a:tailEnd type="none" w="med" len="med"/>
          </a:ln>
          <a:effectLst/>
        </p:spPr>
        <p:txBody>
          <a:bodyPr/>
          <a:lstStyle/>
          <a:p>
            <a:pPr eaLnBrk="0" fontAlgn="auto" hangingPunct="0">
              <a:lnSpc>
                <a:spcPct val="80000"/>
              </a:lnSpc>
              <a:spcBef>
                <a:spcPts val="0"/>
              </a:spcBef>
              <a:spcAft>
                <a:spcPts val="0"/>
              </a:spcAft>
              <a:defRPr/>
            </a:pPr>
            <a:endParaRPr lang="en-US">
              <a:latin typeface="Arial" charset="0"/>
            </a:endParaRPr>
          </a:p>
        </p:txBody>
      </p:sp>
      <p:cxnSp>
        <p:nvCxnSpPr>
          <p:cNvPr id="125" name="Straight Connector 12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6" name="Freeform 51"/>
          <p:cNvSpPr>
            <a:spLocks/>
          </p:cNvSpPr>
          <p:nvPr/>
        </p:nvSpPr>
        <p:spPr bwMode="auto">
          <a:xfrm>
            <a:off x="5637960" y="4020457"/>
            <a:ext cx="1079500" cy="522190"/>
          </a:xfrm>
          <a:custGeom>
            <a:avLst/>
            <a:gdLst>
              <a:gd name="T0" fmla="*/ 2147483647 w 680"/>
              <a:gd name="T1" fmla="*/ 2147483647 h 333"/>
              <a:gd name="T2" fmla="*/ 0 w 680"/>
              <a:gd name="T3" fmla="*/ 2147483647 h 333"/>
              <a:gd name="T4" fmla="*/ 2147483647 w 680"/>
              <a:gd name="T5" fmla="*/ 2147483647 h 333"/>
              <a:gd name="T6" fmla="*/ 2147483647 w 680"/>
              <a:gd name="T7" fmla="*/ 2147483647 h 333"/>
              <a:gd name="T8" fmla="*/ 2147483647 w 680"/>
              <a:gd name="T9" fmla="*/ 2147483647 h 333"/>
              <a:gd name="T10" fmla="*/ 2147483647 w 680"/>
              <a:gd name="T11" fmla="*/ 2147483647 h 333"/>
              <a:gd name="T12" fmla="*/ 2147483647 w 680"/>
              <a:gd name="T13" fmla="*/ 2147483647 h 333"/>
              <a:gd name="T14" fmla="*/ 2147483647 w 680"/>
              <a:gd name="T15" fmla="*/ 2147483647 h 333"/>
              <a:gd name="T16" fmla="*/ 2147483647 w 680"/>
              <a:gd name="T17" fmla="*/ 2147483647 h 333"/>
              <a:gd name="T18" fmla="*/ 2147483647 w 680"/>
              <a:gd name="T19" fmla="*/ 2147483647 h 333"/>
              <a:gd name="T20" fmla="*/ 2147483647 w 680"/>
              <a:gd name="T21" fmla="*/ 2147483647 h 333"/>
              <a:gd name="T22" fmla="*/ 2147483647 w 680"/>
              <a:gd name="T23" fmla="*/ 2147483647 h 333"/>
              <a:gd name="T24" fmla="*/ 2147483647 w 680"/>
              <a:gd name="T25" fmla="*/ 2147483647 h 333"/>
              <a:gd name="T26" fmla="*/ 2147483647 w 680"/>
              <a:gd name="T27" fmla="*/ 2147483647 h 333"/>
              <a:gd name="T28" fmla="*/ 2147483647 w 680"/>
              <a:gd name="T29" fmla="*/ 2147483647 h 333"/>
              <a:gd name="T30" fmla="*/ 2147483647 w 680"/>
              <a:gd name="T31" fmla="*/ 2147483647 h 333"/>
              <a:gd name="T32" fmla="*/ 2147483647 w 680"/>
              <a:gd name="T33" fmla="*/ 2147483647 h 333"/>
              <a:gd name="T34" fmla="*/ 2147483647 w 680"/>
              <a:gd name="T35" fmla="*/ 2147483647 h 333"/>
              <a:gd name="T36" fmla="*/ 2147483647 w 680"/>
              <a:gd name="T37" fmla="*/ 2147483647 h 333"/>
              <a:gd name="T38" fmla="*/ 2147483647 w 680"/>
              <a:gd name="T39" fmla="*/ 2147483647 h 333"/>
              <a:gd name="T40" fmla="*/ 2147483647 w 680"/>
              <a:gd name="T41" fmla="*/ 2147483647 h 333"/>
              <a:gd name="T42" fmla="*/ 2147483647 w 680"/>
              <a:gd name="T43" fmla="*/ 2147483647 h 333"/>
              <a:gd name="T44" fmla="*/ 2147483647 w 680"/>
              <a:gd name="T45" fmla="*/ 2147483647 h 333"/>
              <a:gd name="T46" fmla="*/ 2147483647 w 680"/>
              <a:gd name="T47" fmla="*/ 2147483647 h 333"/>
              <a:gd name="T48" fmla="*/ 2147483647 w 680"/>
              <a:gd name="T49" fmla="*/ 2147483647 h 333"/>
              <a:gd name="T50" fmla="*/ 2147483647 w 680"/>
              <a:gd name="T51" fmla="*/ 2147483647 h 333"/>
              <a:gd name="T52" fmla="*/ 2147483647 w 680"/>
              <a:gd name="T53" fmla="*/ 2147483647 h 333"/>
              <a:gd name="T54" fmla="*/ 2147483647 w 680"/>
              <a:gd name="T55" fmla="*/ 2147483647 h 333"/>
              <a:gd name="T56" fmla="*/ 2147483647 w 680"/>
              <a:gd name="T57" fmla="*/ 2147483647 h 333"/>
              <a:gd name="T58" fmla="*/ 2147483647 w 680"/>
              <a:gd name="T59" fmla="*/ 0 h 333"/>
              <a:gd name="T60" fmla="*/ 2147483647 w 680"/>
              <a:gd name="T61" fmla="*/ 2147483647 h 333"/>
              <a:gd name="T62" fmla="*/ 2147483647 w 680"/>
              <a:gd name="T63" fmla="*/ 2147483647 h 333"/>
              <a:gd name="T64" fmla="*/ 2147483647 w 680"/>
              <a:gd name="T65" fmla="*/ 2147483647 h 333"/>
              <a:gd name="T66" fmla="*/ 2147483647 w 680"/>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0"/>
              <a:gd name="T103" fmla="*/ 0 h 333"/>
              <a:gd name="T104" fmla="*/ 680 w 680"/>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0" h="333">
                <a:moveTo>
                  <a:pt x="23" y="246"/>
                </a:moveTo>
                <a:lnTo>
                  <a:pt x="0" y="317"/>
                </a:lnTo>
                <a:lnTo>
                  <a:pt x="87" y="307"/>
                </a:lnTo>
                <a:lnTo>
                  <a:pt x="122" y="275"/>
                </a:lnTo>
                <a:lnTo>
                  <a:pt x="242" y="240"/>
                </a:lnTo>
                <a:lnTo>
                  <a:pt x="275" y="259"/>
                </a:lnTo>
                <a:lnTo>
                  <a:pt x="354" y="246"/>
                </a:lnTo>
                <a:lnTo>
                  <a:pt x="354" y="251"/>
                </a:lnTo>
                <a:lnTo>
                  <a:pt x="472" y="333"/>
                </a:lnTo>
                <a:lnTo>
                  <a:pt x="541" y="309"/>
                </a:lnTo>
                <a:lnTo>
                  <a:pt x="580" y="217"/>
                </a:lnTo>
                <a:lnTo>
                  <a:pt x="648" y="191"/>
                </a:lnTo>
                <a:lnTo>
                  <a:pt x="680" y="124"/>
                </a:lnTo>
                <a:lnTo>
                  <a:pt x="678" y="42"/>
                </a:lnTo>
                <a:lnTo>
                  <a:pt x="670" y="109"/>
                </a:lnTo>
                <a:lnTo>
                  <a:pt x="632" y="167"/>
                </a:lnTo>
                <a:lnTo>
                  <a:pt x="618" y="162"/>
                </a:lnTo>
                <a:lnTo>
                  <a:pt x="567" y="179"/>
                </a:lnTo>
                <a:lnTo>
                  <a:pt x="567" y="159"/>
                </a:lnTo>
                <a:lnTo>
                  <a:pt x="618" y="140"/>
                </a:lnTo>
                <a:lnTo>
                  <a:pt x="572" y="134"/>
                </a:lnTo>
                <a:lnTo>
                  <a:pt x="624" y="116"/>
                </a:lnTo>
                <a:lnTo>
                  <a:pt x="644" y="126"/>
                </a:lnTo>
                <a:lnTo>
                  <a:pt x="654" y="61"/>
                </a:lnTo>
                <a:lnTo>
                  <a:pt x="641" y="47"/>
                </a:lnTo>
                <a:lnTo>
                  <a:pt x="579" y="72"/>
                </a:lnTo>
                <a:lnTo>
                  <a:pt x="580" y="34"/>
                </a:lnTo>
                <a:lnTo>
                  <a:pt x="606" y="44"/>
                </a:lnTo>
                <a:lnTo>
                  <a:pt x="641" y="15"/>
                </a:lnTo>
                <a:lnTo>
                  <a:pt x="622" y="0"/>
                </a:lnTo>
                <a:lnTo>
                  <a:pt x="419" y="52"/>
                </a:lnTo>
                <a:lnTo>
                  <a:pt x="170" y="108"/>
                </a:lnTo>
                <a:lnTo>
                  <a:pt x="56" y="244"/>
                </a:lnTo>
                <a:lnTo>
                  <a:pt x="23" y="246"/>
                </a:lnTo>
                <a:close/>
              </a:path>
            </a:pathLst>
          </a:custGeom>
          <a:solidFill>
            <a:srgbClr val="838F97"/>
          </a:solidFill>
          <a:ln w="19050">
            <a:solidFill>
              <a:schemeClr val="bg2">
                <a:lumMod val="7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126" name="Straight Connector 12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0" name="Freeform 15"/>
          <p:cNvSpPr>
            <a:spLocks/>
          </p:cNvSpPr>
          <p:nvPr/>
        </p:nvSpPr>
        <p:spPr bwMode="auto">
          <a:xfrm>
            <a:off x="6044360" y="3471085"/>
            <a:ext cx="617538" cy="282575"/>
          </a:xfrm>
          <a:custGeom>
            <a:avLst/>
            <a:gdLst>
              <a:gd name="T0" fmla="*/ 0 w 389"/>
              <a:gd name="T1" fmla="*/ 2147483647 h 178"/>
              <a:gd name="T2" fmla="*/ 2147483647 w 389"/>
              <a:gd name="T3" fmla="*/ 0 h 178"/>
              <a:gd name="T4" fmla="*/ 2147483647 w 389"/>
              <a:gd name="T5" fmla="*/ 2147483647 h 178"/>
              <a:gd name="T6" fmla="*/ 2147483647 w 389"/>
              <a:gd name="T7" fmla="*/ 2147483647 h 178"/>
              <a:gd name="T8" fmla="*/ 2147483647 w 389"/>
              <a:gd name="T9" fmla="*/ 2147483647 h 178"/>
              <a:gd name="T10" fmla="*/ 2147483647 w 389"/>
              <a:gd name="T11" fmla="*/ 2147483647 h 178"/>
              <a:gd name="T12" fmla="*/ 2147483647 w 389"/>
              <a:gd name="T13" fmla="*/ 2147483647 h 178"/>
              <a:gd name="T14" fmla="*/ 2147483647 w 389"/>
              <a:gd name="T15" fmla="*/ 2147483647 h 178"/>
              <a:gd name="T16" fmla="*/ 2147483647 w 389"/>
              <a:gd name="T17" fmla="*/ 2147483647 h 178"/>
              <a:gd name="T18" fmla="*/ 2147483647 w 389"/>
              <a:gd name="T19" fmla="*/ 2147483647 h 178"/>
              <a:gd name="T20" fmla="*/ 2147483647 w 389"/>
              <a:gd name="T21" fmla="*/ 2147483647 h 178"/>
              <a:gd name="T22" fmla="*/ 2147483647 w 389"/>
              <a:gd name="T23" fmla="*/ 2147483647 h 178"/>
              <a:gd name="T24" fmla="*/ 2147483647 w 389"/>
              <a:gd name="T25" fmla="*/ 2147483647 h 178"/>
              <a:gd name="T26" fmla="*/ 2147483647 w 389"/>
              <a:gd name="T27" fmla="*/ 2147483647 h 178"/>
              <a:gd name="T28" fmla="*/ 2147483647 w 389"/>
              <a:gd name="T29" fmla="*/ 2147483647 h 178"/>
              <a:gd name="T30" fmla="*/ 2147483647 w 389"/>
              <a:gd name="T31" fmla="*/ 2147483647 h 178"/>
              <a:gd name="T32" fmla="*/ 0 w 389"/>
              <a:gd name="T33" fmla="*/ 2147483647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9"/>
              <a:gd name="T52" fmla="*/ 0 h 178"/>
              <a:gd name="T53" fmla="*/ 389 w 389"/>
              <a:gd name="T54" fmla="*/ 178 h 1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9" h="178">
                <a:moveTo>
                  <a:pt x="0" y="61"/>
                </a:moveTo>
                <a:lnTo>
                  <a:pt x="290" y="0"/>
                </a:lnTo>
                <a:lnTo>
                  <a:pt x="337" y="122"/>
                </a:lnTo>
                <a:lnTo>
                  <a:pt x="388" y="109"/>
                </a:lnTo>
                <a:lnTo>
                  <a:pt x="389" y="170"/>
                </a:lnTo>
                <a:lnTo>
                  <a:pt x="349" y="178"/>
                </a:lnTo>
                <a:lnTo>
                  <a:pt x="313" y="138"/>
                </a:lnTo>
                <a:lnTo>
                  <a:pt x="290" y="90"/>
                </a:lnTo>
                <a:lnTo>
                  <a:pt x="285" y="23"/>
                </a:lnTo>
                <a:lnTo>
                  <a:pt x="268" y="56"/>
                </a:lnTo>
                <a:lnTo>
                  <a:pt x="288" y="157"/>
                </a:lnTo>
                <a:lnTo>
                  <a:pt x="203" y="172"/>
                </a:lnTo>
                <a:lnTo>
                  <a:pt x="200" y="98"/>
                </a:lnTo>
                <a:lnTo>
                  <a:pt x="148" y="66"/>
                </a:lnTo>
                <a:lnTo>
                  <a:pt x="104" y="58"/>
                </a:lnTo>
                <a:lnTo>
                  <a:pt x="12" y="109"/>
                </a:lnTo>
                <a:lnTo>
                  <a:pt x="0" y="61"/>
                </a:lnTo>
                <a:close/>
              </a:path>
            </a:pathLst>
          </a:custGeom>
          <a:solidFill>
            <a:srgbClr val="838F97"/>
          </a:solidFill>
          <a:ln w="19050">
            <a:solidFill>
              <a:schemeClr val="bg2">
                <a:lumMod val="7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127" name="Straight Connector 12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7" name="Freeform 52"/>
          <p:cNvSpPr>
            <a:spLocks/>
          </p:cNvSpPr>
          <p:nvPr/>
        </p:nvSpPr>
        <p:spPr bwMode="auto">
          <a:xfrm>
            <a:off x="5680823" y="3579035"/>
            <a:ext cx="944562" cy="654050"/>
          </a:xfrm>
          <a:custGeom>
            <a:avLst/>
            <a:gdLst>
              <a:gd name="T0" fmla="*/ 155575 w 595"/>
              <a:gd name="T1" fmla="*/ 458788 h 412"/>
              <a:gd name="T2" fmla="*/ 128587 w 595"/>
              <a:gd name="T3" fmla="*/ 523875 h 412"/>
              <a:gd name="T4" fmla="*/ 88900 w 595"/>
              <a:gd name="T5" fmla="*/ 542925 h 412"/>
              <a:gd name="T6" fmla="*/ 87312 w 595"/>
              <a:gd name="T7" fmla="*/ 585788 h 412"/>
              <a:gd name="T8" fmla="*/ 4762 w 595"/>
              <a:gd name="T9" fmla="*/ 619125 h 412"/>
              <a:gd name="T10" fmla="*/ 0 w 595"/>
              <a:gd name="T11" fmla="*/ 654050 h 412"/>
              <a:gd name="T12" fmla="*/ 223837 w 595"/>
              <a:gd name="T13" fmla="*/ 611188 h 412"/>
              <a:gd name="T14" fmla="*/ 631825 w 595"/>
              <a:gd name="T15" fmla="*/ 517525 h 412"/>
              <a:gd name="T16" fmla="*/ 944562 w 595"/>
              <a:gd name="T17" fmla="*/ 433388 h 412"/>
              <a:gd name="T18" fmla="*/ 944562 w 595"/>
              <a:gd name="T19" fmla="*/ 366712 h 412"/>
              <a:gd name="T20" fmla="*/ 909637 w 595"/>
              <a:gd name="T21" fmla="*/ 346075 h 412"/>
              <a:gd name="T22" fmla="*/ 882650 w 595"/>
              <a:gd name="T23" fmla="*/ 379412 h 412"/>
              <a:gd name="T24" fmla="*/ 866775 w 595"/>
              <a:gd name="T25" fmla="*/ 290513 h 412"/>
              <a:gd name="T26" fmla="*/ 882650 w 595"/>
              <a:gd name="T27" fmla="*/ 211138 h 412"/>
              <a:gd name="T28" fmla="*/ 766762 w 595"/>
              <a:gd name="T29" fmla="*/ 152400 h 412"/>
              <a:gd name="T30" fmla="*/ 685800 w 595"/>
              <a:gd name="T31" fmla="*/ 168275 h 412"/>
              <a:gd name="T32" fmla="*/ 684212 w 595"/>
              <a:gd name="T33" fmla="*/ 44450 h 412"/>
              <a:gd name="T34" fmla="*/ 601662 w 595"/>
              <a:gd name="T35" fmla="*/ 0 h 412"/>
              <a:gd name="T36" fmla="*/ 539750 w 595"/>
              <a:gd name="T37" fmla="*/ 26988 h 412"/>
              <a:gd name="T38" fmla="*/ 498475 w 595"/>
              <a:gd name="T39" fmla="*/ 141288 h 412"/>
              <a:gd name="T40" fmla="*/ 425450 w 595"/>
              <a:gd name="T41" fmla="*/ 187325 h 412"/>
              <a:gd name="T42" fmla="*/ 395287 w 595"/>
              <a:gd name="T43" fmla="*/ 368300 h 412"/>
              <a:gd name="T44" fmla="*/ 276225 w 595"/>
              <a:gd name="T45" fmla="*/ 458788 h 412"/>
              <a:gd name="T46" fmla="*/ 180975 w 595"/>
              <a:gd name="T47" fmla="*/ 493713 h 412"/>
              <a:gd name="T48" fmla="*/ 155575 w 595"/>
              <a:gd name="T49" fmla="*/ 458788 h 4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5"/>
              <a:gd name="T76" fmla="*/ 0 h 412"/>
              <a:gd name="T77" fmla="*/ 595 w 595"/>
              <a:gd name="T78" fmla="*/ 412 h 4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5" h="412">
                <a:moveTo>
                  <a:pt x="98" y="289"/>
                </a:moveTo>
                <a:lnTo>
                  <a:pt x="81" y="330"/>
                </a:lnTo>
                <a:lnTo>
                  <a:pt x="56" y="342"/>
                </a:lnTo>
                <a:lnTo>
                  <a:pt x="55" y="369"/>
                </a:lnTo>
                <a:lnTo>
                  <a:pt x="3" y="390"/>
                </a:lnTo>
                <a:lnTo>
                  <a:pt x="0" y="412"/>
                </a:lnTo>
                <a:lnTo>
                  <a:pt x="141" y="385"/>
                </a:lnTo>
                <a:lnTo>
                  <a:pt x="398" y="326"/>
                </a:lnTo>
                <a:lnTo>
                  <a:pt x="595" y="273"/>
                </a:lnTo>
                <a:lnTo>
                  <a:pt x="595" y="231"/>
                </a:lnTo>
                <a:lnTo>
                  <a:pt x="573" y="218"/>
                </a:lnTo>
                <a:lnTo>
                  <a:pt x="556" y="239"/>
                </a:lnTo>
                <a:lnTo>
                  <a:pt x="546" y="183"/>
                </a:lnTo>
                <a:lnTo>
                  <a:pt x="556" y="133"/>
                </a:lnTo>
                <a:lnTo>
                  <a:pt x="483" y="96"/>
                </a:lnTo>
                <a:lnTo>
                  <a:pt x="432" y="106"/>
                </a:lnTo>
                <a:lnTo>
                  <a:pt x="431" y="28"/>
                </a:lnTo>
                <a:lnTo>
                  <a:pt x="379" y="0"/>
                </a:lnTo>
                <a:lnTo>
                  <a:pt x="340" y="17"/>
                </a:lnTo>
                <a:lnTo>
                  <a:pt x="314" y="89"/>
                </a:lnTo>
                <a:lnTo>
                  <a:pt x="268" y="118"/>
                </a:lnTo>
                <a:lnTo>
                  <a:pt x="249" y="232"/>
                </a:lnTo>
                <a:lnTo>
                  <a:pt x="174" y="289"/>
                </a:lnTo>
                <a:lnTo>
                  <a:pt x="114" y="311"/>
                </a:lnTo>
                <a:lnTo>
                  <a:pt x="98" y="289"/>
                </a:lnTo>
                <a:close/>
              </a:path>
            </a:pathLst>
          </a:custGeom>
          <a:solidFill>
            <a:srgbClr val="838F97"/>
          </a:solidFill>
          <a:ln w="9525" algn="ctr">
            <a:solidFill>
              <a:schemeClr val="bg2">
                <a:lumMod val="7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128" name="Straight Connector 12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8" name="Freeform 53"/>
          <p:cNvSpPr>
            <a:spLocks/>
          </p:cNvSpPr>
          <p:nvPr/>
        </p:nvSpPr>
        <p:spPr bwMode="auto">
          <a:xfrm>
            <a:off x="5747498" y="3448860"/>
            <a:ext cx="534987" cy="623887"/>
          </a:xfrm>
          <a:custGeom>
            <a:avLst/>
            <a:gdLst>
              <a:gd name="T0" fmla="*/ 2147483647 w 337"/>
              <a:gd name="T1" fmla="*/ 2147483647 h 393"/>
              <a:gd name="T2" fmla="*/ 2147483647 w 337"/>
              <a:gd name="T3" fmla="*/ 2147483647 h 393"/>
              <a:gd name="T4" fmla="*/ 0 w 337"/>
              <a:gd name="T5" fmla="*/ 2147483647 h 393"/>
              <a:gd name="T6" fmla="*/ 2147483647 w 337"/>
              <a:gd name="T7" fmla="*/ 2147483647 h 393"/>
              <a:gd name="T8" fmla="*/ 2147483647 w 337"/>
              <a:gd name="T9" fmla="*/ 2147483647 h 393"/>
              <a:gd name="T10" fmla="*/ 2147483647 w 337"/>
              <a:gd name="T11" fmla="*/ 2147483647 h 393"/>
              <a:gd name="T12" fmla="*/ 2147483647 w 337"/>
              <a:gd name="T13" fmla="*/ 2147483647 h 393"/>
              <a:gd name="T14" fmla="*/ 2147483647 w 337"/>
              <a:gd name="T15" fmla="*/ 2147483647 h 393"/>
              <a:gd name="T16" fmla="*/ 2147483647 w 337"/>
              <a:gd name="T17" fmla="*/ 2147483647 h 393"/>
              <a:gd name="T18" fmla="*/ 2147483647 w 337"/>
              <a:gd name="T19" fmla="*/ 2147483647 h 393"/>
              <a:gd name="T20" fmla="*/ 2147483647 w 337"/>
              <a:gd name="T21" fmla="*/ 2147483647 h 393"/>
              <a:gd name="T22" fmla="*/ 2147483647 w 337"/>
              <a:gd name="T23" fmla="*/ 2147483647 h 393"/>
              <a:gd name="T24" fmla="*/ 2147483647 w 337"/>
              <a:gd name="T25" fmla="*/ 2147483647 h 393"/>
              <a:gd name="T26" fmla="*/ 2147483647 w 337"/>
              <a:gd name="T27" fmla="*/ 2147483647 h 393"/>
              <a:gd name="T28" fmla="*/ 2147483647 w 337"/>
              <a:gd name="T29" fmla="*/ 2147483647 h 393"/>
              <a:gd name="T30" fmla="*/ 2147483647 w 337"/>
              <a:gd name="T31" fmla="*/ 2147483647 h 393"/>
              <a:gd name="T32" fmla="*/ 2147483647 w 337"/>
              <a:gd name="T33" fmla="*/ 0 h 393"/>
              <a:gd name="T34" fmla="*/ 2147483647 w 337"/>
              <a:gd name="T35" fmla="*/ 2147483647 h 393"/>
              <a:gd name="T36" fmla="*/ 2147483647 w 337"/>
              <a:gd name="T37" fmla="*/ 2147483647 h 393"/>
              <a:gd name="T38" fmla="*/ 2147483647 w 337"/>
              <a:gd name="T39" fmla="*/ 2147483647 h 393"/>
              <a:gd name="T40" fmla="*/ 2147483647 w 337"/>
              <a:gd name="T41" fmla="*/ 2147483647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7"/>
              <a:gd name="T64" fmla="*/ 0 h 393"/>
              <a:gd name="T65" fmla="*/ 337 w 337"/>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7" h="393">
                <a:moveTo>
                  <a:pt x="34" y="205"/>
                </a:moveTo>
                <a:lnTo>
                  <a:pt x="8" y="197"/>
                </a:lnTo>
                <a:lnTo>
                  <a:pt x="0" y="260"/>
                </a:lnTo>
                <a:lnTo>
                  <a:pt x="8" y="326"/>
                </a:lnTo>
                <a:lnTo>
                  <a:pt x="57" y="371"/>
                </a:lnTo>
                <a:lnTo>
                  <a:pt x="69" y="393"/>
                </a:lnTo>
                <a:lnTo>
                  <a:pt x="131" y="371"/>
                </a:lnTo>
                <a:lnTo>
                  <a:pt x="204" y="318"/>
                </a:lnTo>
                <a:lnTo>
                  <a:pt x="226" y="202"/>
                </a:lnTo>
                <a:lnTo>
                  <a:pt x="274" y="171"/>
                </a:lnTo>
                <a:lnTo>
                  <a:pt x="299" y="101"/>
                </a:lnTo>
                <a:lnTo>
                  <a:pt x="337" y="82"/>
                </a:lnTo>
                <a:lnTo>
                  <a:pt x="288" y="72"/>
                </a:lnTo>
                <a:lnTo>
                  <a:pt x="203" y="123"/>
                </a:lnTo>
                <a:lnTo>
                  <a:pt x="190" y="73"/>
                </a:lnTo>
                <a:lnTo>
                  <a:pt x="116" y="78"/>
                </a:lnTo>
                <a:lnTo>
                  <a:pt x="99" y="0"/>
                </a:lnTo>
                <a:lnTo>
                  <a:pt x="80" y="20"/>
                </a:lnTo>
                <a:lnTo>
                  <a:pt x="86" y="133"/>
                </a:lnTo>
                <a:lnTo>
                  <a:pt x="53" y="143"/>
                </a:lnTo>
                <a:lnTo>
                  <a:pt x="34" y="205"/>
                </a:lnTo>
                <a:close/>
              </a:path>
            </a:pathLst>
          </a:custGeom>
          <a:solidFill>
            <a:srgbClr val="838F97"/>
          </a:solidFill>
          <a:ln w="19050">
            <a:solidFill>
              <a:schemeClr val="bg2">
                <a:lumMod val="7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129" name="Straight Connector 12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39" name="Freeform 54"/>
          <p:cNvSpPr>
            <a:spLocks/>
          </p:cNvSpPr>
          <p:nvPr/>
        </p:nvSpPr>
        <p:spPr bwMode="auto">
          <a:xfrm>
            <a:off x="6509498" y="3458385"/>
            <a:ext cx="150812" cy="209550"/>
          </a:xfrm>
          <a:custGeom>
            <a:avLst/>
            <a:gdLst>
              <a:gd name="T0" fmla="*/ 0 w 95"/>
              <a:gd name="T1" fmla="*/ 12700 h 132"/>
              <a:gd name="T2" fmla="*/ 31750 w 95"/>
              <a:gd name="T3" fmla="*/ 0 h 132"/>
              <a:gd name="T4" fmla="*/ 100012 w 95"/>
              <a:gd name="T5" fmla="*/ 46037 h 132"/>
              <a:gd name="T6" fmla="*/ 100012 w 95"/>
              <a:gd name="T7" fmla="*/ 92075 h 132"/>
              <a:gd name="T8" fmla="*/ 147637 w 95"/>
              <a:gd name="T9" fmla="*/ 125412 h 132"/>
              <a:gd name="T10" fmla="*/ 150812 w 95"/>
              <a:gd name="T11" fmla="*/ 185737 h 132"/>
              <a:gd name="T12" fmla="*/ 73025 w 95"/>
              <a:gd name="T13" fmla="*/ 209550 h 132"/>
              <a:gd name="T14" fmla="*/ 0 w 95"/>
              <a:gd name="T15" fmla="*/ 12700 h 132"/>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32"/>
              <a:gd name="T26" fmla="*/ 95 w 95"/>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32">
                <a:moveTo>
                  <a:pt x="0" y="8"/>
                </a:moveTo>
                <a:lnTo>
                  <a:pt x="20" y="0"/>
                </a:lnTo>
                <a:lnTo>
                  <a:pt x="63" y="29"/>
                </a:lnTo>
                <a:lnTo>
                  <a:pt x="63" y="58"/>
                </a:lnTo>
                <a:lnTo>
                  <a:pt x="93" y="79"/>
                </a:lnTo>
                <a:lnTo>
                  <a:pt x="95" y="117"/>
                </a:lnTo>
                <a:lnTo>
                  <a:pt x="46" y="132"/>
                </a:lnTo>
                <a:lnTo>
                  <a:pt x="0" y="8"/>
                </a:lnTo>
                <a:close/>
              </a:path>
            </a:pathLst>
          </a:custGeom>
          <a:solidFill>
            <a:srgbClr val="838F97"/>
          </a:solidFill>
          <a:ln w="9525" algn="ctr">
            <a:solidFill>
              <a:schemeClr val="bg2">
                <a:lumMod val="75000"/>
              </a:schemeClr>
            </a:solidFill>
            <a:round/>
            <a:headEnd/>
            <a:tailEnd/>
          </a:ln>
        </p:spPr>
        <p:txBody>
          <a:bodyPr/>
          <a:lstStyle/>
          <a:p>
            <a:pPr fontAlgn="auto">
              <a:spcBef>
                <a:spcPts val="0"/>
              </a:spcBef>
              <a:spcAft>
                <a:spcPts val="0"/>
              </a:spcAft>
              <a:defRPr/>
            </a:pPr>
            <a:endParaRPr lang="en-US">
              <a:latin typeface="Arial" charset="0"/>
            </a:endParaRPr>
          </a:p>
        </p:txBody>
      </p:sp>
      <p:cxnSp>
        <p:nvCxnSpPr>
          <p:cNvPr id="130" name="Straight Connector 12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54" name="Freeform 64"/>
          <p:cNvSpPr>
            <a:spLocks/>
          </p:cNvSpPr>
          <p:nvPr/>
        </p:nvSpPr>
        <p:spPr bwMode="auto">
          <a:xfrm>
            <a:off x="6598398" y="3740960"/>
            <a:ext cx="63500" cy="122237"/>
          </a:xfrm>
          <a:custGeom>
            <a:avLst/>
            <a:gdLst/>
            <a:ahLst/>
            <a:cxnLst>
              <a:cxn ang="0">
                <a:pos x="0" y="7"/>
              </a:cxn>
              <a:cxn ang="0">
                <a:pos x="40" y="0"/>
              </a:cxn>
              <a:cxn ang="0">
                <a:pos x="17" y="77"/>
              </a:cxn>
              <a:cxn ang="0">
                <a:pos x="1" y="76"/>
              </a:cxn>
              <a:cxn ang="0">
                <a:pos x="0" y="7"/>
              </a:cxn>
            </a:cxnLst>
            <a:rect l="0" t="0" r="r" b="b"/>
            <a:pathLst>
              <a:path w="40" h="77">
                <a:moveTo>
                  <a:pt x="0" y="7"/>
                </a:moveTo>
                <a:lnTo>
                  <a:pt x="40" y="0"/>
                </a:lnTo>
                <a:lnTo>
                  <a:pt x="17" y="77"/>
                </a:lnTo>
                <a:lnTo>
                  <a:pt x="1" y="76"/>
                </a:lnTo>
                <a:lnTo>
                  <a:pt x="0" y="7"/>
                </a:lnTo>
                <a:close/>
              </a:path>
            </a:pathLst>
          </a:custGeom>
          <a:solidFill>
            <a:srgbClr val="838F97"/>
          </a:solidFill>
          <a:ln w="19050">
            <a:solidFill>
              <a:schemeClr val="bg2">
                <a:lumMod val="75000"/>
              </a:schemeClr>
            </a:solidFill>
            <a:prstDash val="solid"/>
            <a:round/>
            <a:headEnd/>
            <a:tailEnd/>
          </a:ln>
        </p:spPr>
        <p:txBody>
          <a:bodyPr/>
          <a:lstStyle/>
          <a:p>
            <a:pPr fontAlgn="auto">
              <a:spcBef>
                <a:spcPts val="0"/>
              </a:spcBef>
              <a:spcAft>
                <a:spcPts val="0"/>
              </a:spcAft>
              <a:defRPr/>
            </a:pPr>
            <a:endParaRPr lang="en-US">
              <a:latin typeface="Arial" charset="0"/>
            </a:endParaRPr>
          </a:p>
        </p:txBody>
      </p:sp>
      <p:cxnSp>
        <p:nvCxnSpPr>
          <p:cNvPr id="131" name="Straight Connector 13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1323" name="Rectangle 6"/>
          <p:cNvSpPr>
            <a:spLocks noChangeArrowheads="1"/>
          </p:cNvSpPr>
          <p:nvPr/>
        </p:nvSpPr>
        <p:spPr bwMode="auto">
          <a:xfrm>
            <a:off x="623888" y="6343650"/>
            <a:ext cx="4495800" cy="276225"/>
          </a:xfrm>
          <a:prstGeom prst="rect">
            <a:avLst/>
          </a:prstGeom>
          <a:noFill/>
          <a:ln w="28575">
            <a:noFill/>
            <a:miter lim="800000"/>
            <a:headEnd/>
            <a:tailEnd/>
          </a:ln>
        </p:spPr>
        <p:txBody>
          <a:bodyPr anchor="ctr">
            <a:spAutoFit/>
          </a:bodyPr>
          <a:lstStyle/>
          <a:p>
            <a:pPr eaLnBrk="0" hangingPunct="0"/>
            <a:r>
              <a:rPr lang="en-US" sz="1200"/>
              <a:t>Source:  Smith Travel Research</a:t>
            </a:r>
            <a:endParaRPr lang="en-US" sz="1200" i="1"/>
          </a:p>
        </p:txBody>
      </p:sp>
      <p:cxnSp>
        <p:nvCxnSpPr>
          <p:cNvPr id="132" name="Straight Connector 13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1" name="Freeform 16"/>
          <p:cNvSpPr>
            <a:spLocks/>
          </p:cNvSpPr>
          <p:nvPr/>
        </p:nvSpPr>
        <p:spPr bwMode="auto">
          <a:xfrm>
            <a:off x="1009501" y="1911560"/>
            <a:ext cx="814387" cy="665162"/>
          </a:xfrm>
          <a:custGeom>
            <a:avLst/>
            <a:gdLst>
              <a:gd name="T0" fmla="*/ 2147483647 w 513"/>
              <a:gd name="T1" fmla="*/ 0 h 419"/>
              <a:gd name="T2" fmla="*/ 2147483647 w 513"/>
              <a:gd name="T3" fmla="*/ 2147483647 h 419"/>
              <a:gd name="T4" fmla="*/ 2147483647 w 513"/>
              <a:gd name="T5" fmla="*/ 2147483647 h 419"/>
              <a:gd name="T6" fmla="*/ 2147483647 w 513"/>
              <a:gd name="T7" fmla="*/ 2147483647 h 419"/>
              <a:gd name="T8" fmla="*/ 2147483647 w 513"/>
              <a:gd name="T9" fmla="*/ 2147483647 h 419"/>
              <a:gd name="T10" fmla="*/ 2147483647 w 513"/>
              <a:gd name="T11" fmla="*/ 2147483647 h 419"/>
              <a:gd name="T12" fmla="*/ 2147483647 w 513"/>
              <a:gd name="T13" fmla="*/ 2147483647 h 419"/>
              <a:gd name="T14" fmla="*/ 2147483647 w 513"/>
              <a:gd name="T15" fmla="*/ 2147483647 h 419"/>
              <a:gd name="T16" fmla="*/ 2147483647 w 513"/>
              <a:gd name="T17" fmla="*/ 2147483647 h 419"/>
              <a:gd name="T18" fmla="*/ 2147483647 w 513"/>
              <a:gd name="T19" fmla="*/ 2147483647 h 419"/>
              <a:gd name="T20" fmla="*/ 2147483647 w 513"/>
              <a:gd name="T21" fmla="*/ 2147483647 h 419"/>
              <a:gd name="T22" fmla="*/ 2147483647 w 513"/>
              <a:gd name="T23" fmla="*/ 2147483647 h 419"/>
              <a:gd name="T24" fmla="*/ 2147483647 w 513"/>
              <a:gd name="T25" fmla="*/ 2147483647 h 419"/>
              <a:gd name="T26" fmla="*/ 2147483647 w 513"/>
              <a:gd name="T27" fmla="*/ 2147483647 h 419"/>
              <a:gd name="T28" fmla="*/ 2147483647 w 513"/>
              <a:gd name="T29" fmla="*/ 2147483647 h 419"/>
              <a:gd name="T30" fmla="*/ 2147483647 w 513"/>
              <a:gd name="T31" fmla="*/ 2147483647 h 419"/>
              <a:gd name="T32" fmla="*/ 2147483647 w 513"/>
              <a:gd name="T33" fmla="*/ 2147483647 h 419"/>
              <a:gd name="T34" fmla="*/ 2147483647 w 513"/>
              <a:gd name="T35" fmla="*/ 2147483647 h 419"/>
              <a:gd name="T36" fmla="*/ 2147483647 w 513"/>
              <a:gd name="T37" fmla="*/ 2147483647 h 419"/>
              <a:gd name="T38" fmla="*/ 2147483647 w 513"/>
              <a:gd name="T39" fmla="*/ 2147483647 h 419"/>
              <a:gd name="T40" fmla="*/ 0 w 513"/>
              <a:gd name="T41" fmla="*/ 2147483647 h 419"/>
              <a:gd name="T42" fmla="*/ 2147483647 w 513"/>
              <a:gd name="T43" fmla="*/ 2147483647 h 419"/>
              <a:gd name="T44" fmla="*/ 2147483647 w 513"/>
              <a:gd name="T45" fmla="*/ 2147483647 h 419"/>
              <a:gd name="T46" fmla="*/ 2147483647 w 513"/>
              <a:gd name="T47" fmla="*/ 2147483647 h 419"/>
              <a:gd name="T48" fmla="*/ 2147483647 w 513"/>
              <a:gd name="T49" fmla="*/ 2147483647 h 419"/>
              <a:gd name="T50" fmla="*/ 2147483647 w 513"/>
              <a:gd name="T51" fmla="*/ 2147483647 h 419"/>
              <a:gd name="T52" fmla="*/ 2147483647 w 513"/>
              <a:gd name="T53" fmla="*/ 2147483647 h 419"/>
              <a:gd name="T54" fmla="*/ 2147483647 w 513"/>
              <a:gd name="T55" fmla="*/ 2147483647 h 419"/>
              <a:gd name="T56" fmla="*/ 2147483647 w 513"/>
              <a:gd name="T57" fmla="*/ 2147483647 h 419"/>
              <a:gd name="T58" fmla="*/ 2147483647 w 513"/>
              <a:gd name="T59" fmla="*/ 2147483647 h 419"/>
              <a:gd name="T60" fmla="*/ 2147483647 w 513"/>
              <a:gd name="T61" fmla="*/ 2147483647 h 419"/>
              <a:gd name="T62" fmla="*/ 2147483647 w 513"/>
              <a:gd name="T63" fmla="*/ 2147483647 h 419"/>
              <a:gd name="T64" fmla="*/ 2147483647 w 513"/>
              <a:gd name="T65" fmla="*/ 2147483647 h 419"/>
              <a:gd name="T66" fmla="*/ 2147483647 w 513"/>
              <a:gd name="T67" fmla="*/ 2147483647 h 419"/>
              <a:gd name="T68" fmla="*/ 2147483647 w 513"/>
              <a:gd name="T69" fmla="*/ 2147483647 h 419"/>
              <a:gd name="T70" fmla="*/ 2147483647 w 513"/>
              <a:gd name="T71" fmla="*/ 2147483647 h 419"/>
              <a:gd name="T72" fmla="*/ 2147483647 w 513"/>
              <a:gd name="T73" fmla="*/ 2147483647 h 419"/>
              <a:gd name="T74" fmla="*/ 2147483647 w 513"/>
              <a:gd name="T75" fmla="*/ 0 h 4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3"/>
              <a:gd name="T115" fmla="*/ 0 h 419"/>
              <a:gd name="T116" fmla="*/ 513 w 513"/>
              <a:gd name="T117" fmla="*/ 419 h 4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3" h="419">
                <a:moveTo>
                  <a:pt x="129" y="0"/>
                </a:moveTo>
                <a:lnTo>
                  <a:pt x="235" y="32"/>
                </a:lnTo>
                <a:lnTo>
                  <a:pt x="315" y="53"/>
                </a:lnTo>
                <a:lnTo>
                  <a:pt x="354" y="63"/>
                </a:lnTo>
                <a:lnTo>
                  <a:pt x="395" y="69"/>
                </a:lnTo>
                <a:lnTo>
                  <a:pt x="448" y="81"/>
                </a:lnTo>
                <a:lnTo>
                  <a:pt x="513" y="93"/>
                </a:lnTo>
                <a:lnTo>
                  <a:pt x="471" y="419"/>
                </a:lnTo>
                <a:lnTo>
                  <a:pt x="272" y="373"/>
                </a:lnTo>
                <a:lnTo>
                  <a:pt x="245" y="394"/>
                </a:lnTo>
                <a:lnTo>
                  <a:pt x="209" y="362"/>
                </a:lnTo>
                <a:lnTo>
                  <a:pt x="177" y="394"/>
                </a:lnTo>
                <a:lnTo>
                  <a:pt x="148" y="366"/>
                </a:lnTo>
                <a:lnTo>
                  <a:pt x="66" y="362"/>
                </a:lnTo>
                <a:lnTo>
                  <a:pt x="77" y="309"/>
                </a:lnTo>
                <a:lnTo>
                  <a:pt x="18" y="304"/>
                </a:lnTo>
                <a:lnTo>
                  <a:pt x="13" y="273"/>
                </a:lnTo>
                <a:lnTo>
                  <a:pt x="24" y="241"/>
                </a:lnTo>
                <a:lnTo>
                  <a:pt x="10" y="212"/>
                </a:lnTo>
                <a:lnTo>
                  <a:pt x="11" y="130"/>
                </a:lnTo>
                <a:lnTo>
                  <a:pt x="0" y="68"/>
                </a:lnTo>
                <a:lnTo>
                  <a:pt x="7" y="44"/>
                </a:lnTo>
                <a:lnTo>
                  <a:pt x="33" y="53"/>
                </a:lnTo>
                <a:lnTo>
                  <a:pt x="60" y="90"/>
                </a:lnTo>
                <a:lnTo>
                  <a:pt x="111" y="98"/>
                </a:lnTo>
                <a:lnTo>
                  <a:pt x="124" y="129"/>
                </a:lnTo>
                <a:lnTo>
                  <a:pt x="99" y="129"/>
                </a:lnTo>
                <a:lnTo>
                  <a:pt x="96" y="154"/>
                </a:lnTo>
                <a:lnTo>
                  <a:pt x="111" y="158"/>
                </a:lnTo>
                <a:lnTo>
                  <a:pt x="116" y="183"/>
                </a:lnTo>
                <a:lnTo>
                  <a:pt x="86" y="203"/>
                </a:lnTo>
                <a:lnTo>
                  <a:pt x="86" y="220"/>
                </a:lnTo>
                <a:lnTo>
                  <a:pt x="121" y="220"/>
                </a:lnTo>
                <a:lnTo>
                  <a:pt x="129" y="175"/>
                </a:lnTo>
                <a:lnTo>
                  <a:pt x="155" y="148"/>
                </a:lnTo>
                <a:lnTo>
                  <a:pt x="124" y="77"/>
                </a:lnTo>
                <a:lnTo>
                  <a:pt x="144" y="55"/>
                </a:lnTo>
                <a:lnTo>
                  <a:pt x="129" y="0"/>
                </a:lnTo>
                <a:close/>
              </a:path>
            </a:pathLst>
          </a:custGeom>
          <a:solidFill>
            <a:srgbClr val="C00000"/>
          </a:solidFill>
          <a:ln w="9525" cap="flat" cmpd="sng" algn="ctr">
            <a:solidFill>
              <a:srgbClr val="C00000"/>
            </a:solidFill>
            <a:prstDash val="solid"/>
            <a:round/>
            <a:headEnd type="none" w="med" len="med"/>
            <a:tailEnd type="none" w="med" len="med"/>
          </a:ln>
          <a:effectLst/>
        </p:spPr>
        <p:txBody>
          <a:bodyPr/>
          <a:lstStyle/>
          <a:p>
            <a:pPr eaLnBrk="0" fontAlgn="auto" hangingPunct="0">
              <a:lnSpc>
                <a:spcPct val="80000"/>
              </a:lnSpc>
              <a:spcBef>
                <a:spcPts val="0"/>
              </a:spcBef>
              <a:spcAft>
                <a:spcPts val="0"/>
              </a:spcAft>
              <a:defRPr/>
            </a:pPr>
            <a:endParaRPr lang="en-US">
              <a:latin typeface="Arial" charset="0"/>
            </a:endParaRPr>
          </a:p>
        </p:txBody>
      </p:sp>
      <p:cxnSp>
        <p:nvCxnSpPr>
          <p:cNvPr id="133" name="Straight Connector 13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2" name="Freeform 17"/>
          <p:cNvSpPr>
            <a:spLocks/>
          </p:cNvSpPr>
          <p:nvPr/>
        </p:nvSpPr>
        <p:spPr bwMode="auto">
          <a:xfrm>
            <a:off x="817413" y="2278743"/>
            <a:ext cx="1156530" cy="1103085"/>
          </a:xfrm>
          <a:custGeom>
            <a:avLst/>
            <a:gdLst>
              <a:gd name="T0" fmla="*/ 2147483647 w 639"/>
              <a:gd name="T1" fmla="*/ 0 h 544"/>
              <a:gd name="T2" fmla="*/ 2147483647 w 639"/>
              <a:gd name="T3" fmla="*/ 2147483647 h 544"/>
              <a:gd name="T4" fmla="*/ 2147483647 w 639"/>
              <a:gd name="T5" fmla="*/ 2147483647 h 544"/>
              <a:gd name="T6" fmla="*/ 2147483647 w 639"/>
              <a:gd name="T7" fmla="*/ 2147483647 h 544"/>
              <a:gd name="T8" fmla="*/ 2147483647 w 639"/>
              <a:gd name="T9" fmla="*/ 2147483647 h 544"/>
              <a:gd name="T10" fmla="*/ 2147483647 w 639"/>
              <a:gd name="T11" fmla="*/ 2147483647 h 544"/>
              <a:gd name="T12" fmla="*/ 2147483647 w 639"/>
              <a:gd name="T13" fmla="*/ 2147483647 h 544"/>
              <a:gd name="T14" fmla="*/ 2147483647 w 639"/>
              <a:gd name="T15" fmla="*/ 2147483647 h 544"/>
              <a:gd name="T16" fmla="*/ 2147483647 w 639"/>
              <a:gd name="T17" fmla="*/ 2147483647 h 544"/>
              <a:gd name="T18" fmla="*/ 0 w 639"/>
              <a:gd name="T19" fmla="*/ 2147483647 h 544"/>
              <a:gd name="T20" fmla="*/ 0 w 639"/>
              <a:gd name="T21" fmla="*/ 2147483647 h 544"/>
              <a:gd name="T22" fmla="*/ 2147483647 w 639"/>
              <a:gd name="T23" fmla="*/ 2147483647 h 544"/>
              <a:gd name="T24" fmla="*/ 2147483647 w 639"/>
              <a:gd name="T25" fmla="*/ 2147483647 h 544"/>
              <a:gd name="T26" fmla="*/ 2147483647 w 639"/>
              <a:gd name="T27" fmla="*/ 2147483647 h 544"/>
              <a:gd name="T28" fmla="*/ 2147483647 w 639"/>
              <a:gd name="T29" fmla="*/ 2147483647 h 544"/>
              <a:gd name="T30" fmla="*/ 2147483647 w 639"/>
              <a:gd name="T31" fmla="*/ 2147483647 h 544"/>
              <a:gd name="T32" fmla="*/ 2147483647 w 639"/>
              <a:gd name="T33" fmla="*/ 2147483647 h 544"/>
              <a:gd name="T34" fmla="*/ 2147483647 w 639"/>
              <a:gd name="T35" fmla="*/ 2147483647 h 544"/>
              <a:gd name="T36" fmla="*/ 2147483647 w 639"/>
              <a:gd name="T37" fmla="*/ 2147483647 h 544"/>
              <a:gd name="T38" fmla="*/ 2147483647 w 639"/>
              <a:gd name="T39" fmla="*/ 2147483647 h 544"/>
              <a:gd name="T40" fmla="*/ 2147483647 w 639"/>
              <a:gd name="T41" fmla="*/ 2147483647 h 544"/>
              <a:gd name="T42" fmla="*/ 2147483647 w 639"/>
              <a:gd name="T43" fmla="*/ 2147483647 h 544"/>
              <a:gd name="T44" fmla="*/ 2147483647 w 639"/>
              <a:gd name="T45" fmla="*/ 2147483647 h 544"/>
              <a:gd name="T46" fmla="*/ 2147483647 w 639"/>
              <a:gd name="T47" fmla="*/ 2147483647 h 544"/>
              <a:gd name="T48" fmla="*/ 2147483647 w 639"/>
              <a:gd name="T49" fmla="*/ 2147483647 h 544"/>
              <a:gd name="T50" fmla="*/ 2147483647 w 639"/>
              <a:gd name="T51" fmla="*/ 2147483647 h 544"/>
              <a:gd name="T52" fmla="*/ 2147483647 w 639"/>
              <a:gd name="T53" fmla="*/ 0 h 5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9"/>
              <a:gd name="T82" fmla="*/ 0 h 544"/>
              <a:gd name="T83" fmla="*/ 639 w 639"/>
              <a:gd name="T84" fmla="*/ 544 h 5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9" h="544">
                <a:moveTo>
                  <a:pt x="139" y="0"/>
                </a:moveTo>
                <a:lnTo>
                  <a:pt x="121" y="11"/>
                </a:lnTo>
                <a:lnTo>
                  <a:pt x="109" y="59"/>
                </a:lnTo>
                <a:lnTo>
                  <a:pt x="98" y="99"/>
                </a:lnTo>
                <a:lnTo>
                  <a:pt x="89" y="132"/>
                </a:lnTo>
                <a:lnTo>
                  <a:pt x="77" y="167"/>
                </a:lnTo>
                <a:lnTo>
                  <a:pt x="64" y="202"/>
                </a:lnTo>
                <a:lnTo>
                  <a:pt x="47" y="241"/>
                </a:lnTo>
                <a:lnTo>
                  <a:pt x="24" y="286"/>
                </a:lnTo>
                <a:lnTo>
                  <a:pt x="0" y="329"/>
                </a:lnTo>
                <a:lnTo>
                  <a:pt x="0" y="424"/>
                </a:lnTo>
                <a:lnTo>
                  <a:pt x="358" y="506"/>
                </a:lnTo>
                <a:lnTo>
                  <a:pt x="524" y="544"/>
                </a:lnTo>
                <a:lnTo>
                  <a:pt x="559" y="355"/>
                </a:lnTo>
                <a:lnTo>
                  <a:pt x="580" y="339"/>
                </a:lnTo>
                <a:lnTo>
                  <a:pt x="560" y="297"/>
                </a:lnTo>
                <a:lnTo>
                  <a:pt x="570" y="254"/>
                </a:lnTo>
                <a:lnTo>
                  <a:pt x="639" y="181"/>
                </a:lnTo>
                <a:lnTo>
                  <a:pt x="592" y="115"/>
                </a:lnTo>
                <a:lnTo>
                  <a:pt x="393" y="69"/>
                </a:lnTo>
                <a:lnTo>
                  <a:pt x="366" y="88"/>
                </a:lnTo>
                <a:lnTo>
                  <a:pt x="330" y="56"/>
                </a:lnTo>
                <a:lnTo>
                  <a:pt x="298" y="90"/>
                </a:lnTo>
                <a:lnTo>
                  <a:pt x="268" y="56"/>
                </a:lnTo>
                <a:lnTo>
                  <a:pt x="188" y="58"/>
                </a:lnTo>
                <a:lnTo>
                  <a:pt x="198" y="5"/>
                </a:lnTo>
                <a:lnTo>
                  <a:pt x="139" y="0"/>
                </a:lnTo>
                <a:close/>
              </a:path>
            </a:pathLst>
          </a:custGeom>
          <a:solidFill>
            <a:srgbClr val="C00000"/>
          </a:solidFill>
          <a:ln w="9525" cap="flat" cmpd="sng" algn="ctr">
            <a:solidFill>
              <a:srgbClr val="C00000"/>
            </a:solidFill>
            <a:prstDash val="solid"/>
            <a:round/>
            <a:headEnd type="none" w="med" len="med"/>
            <a:tailEnd type="none" w="med" len="med"/>
          </a:ln>
          <a:effectLst/>
        </p:spPr>
        <p:txBody>
          <a:bodyPr/>
          <a:lstStyle/>
          <a:p>
            <a:pPr eaLnBrk="0" fontAlgn="auto" hangingPunct="0">
              <a:lnSpc>
                <a:spcPct val="80000"/>
              </a:lnSpc>
              <a:spcBef>
                <a:spcPts val="0"/>
              </a:spcBef>
              <a:spcAft>
                <a:spcPts val="0"/>
              </a:spcAft>
              <a:defRPr/>
            </a:pPr>
            <a:endParaRPr lang="en-US">
              <a:latin typeface="Arial" charset="0"/>
            </a:endParaRPr>
          </a:p>
        </p:txBody>
      </p:sp>
      <p:cxnSp>
        <p:nvCxnSpPr>
          <p:cNvPr id="134" name="Straight Connector 13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03" name="Freeform 18"/>
          <p:cNvSpPr>
            <a:spLocks/>
          </p:cNvSpPr>
          <p:nvPr/>
        </p:nvSpPr>
        <p:spPr bwMode="auto">
          <a:xfrm>
            <a:off x="734863" y="3062497"/>
            <a:ext cx="1069975" cy="1843088"/>
          </a:xfrm>
          <a:custGeom>
            <a:avLst/>
            <a:gdLst>
              <a:gd name="T0" fmla="*/ 2147483647 w 674"/>
              <a:gd name="T1" fmla="*/ 0 h 1161"/>
              <a:gd name="T2" fmla="*/ 2147483647 w 674"/>
              <a:gd name="T3" fmla="*/ 2147483647 h 1161"/>
              <a:gd name="T4" fmla="*/ 2147483647 w 674"/>
              <a:gd name="T5" fmla="*/ 2147483647 h 1161"/>
              <a:gd name="T6" fmla="*/ 2147483647 w 674"/>
              <a:gd name="T7" fmla="*/ 2147483647 h 1161"/>
              <a:gd name="T8" fmla="*/ 2147483647 w 674"/>
              <a:gd name="T9" fmla="*/ 2147483647 h 1161"/>
              <a:gd name="T10" fmla="*/ 2147483647 w 674"/>
              <a:gd name="T11" fmla="*/ 2147483647 h 1161"/>
              <a:gd name="T12" fmla="*/ 2147483647 w 674"/>
              <a:gd name="T13" fmla="*/ 2147483647 h 1161"/>
              <a:gd name="T14" fmla="*/ 2147483647 w 674"/>
              <a:gd name="T15" fmla="*/ 2147483647 h 1161"/>
              <a:gd name="T16" fmla="*/ 2147483647 w 674"/>
              <a:gd name="T17" fmla="*/ 2147483647 h 1161"/>
              <a:gd name="T18" fmla="*/ 2147483647 w 674"/>
              <a:gd name="T19" fmla="*/ 2147483647 h 1161"/>
              <a:gd name="T20" fmla="*/ 2147483647 w 674"/>
              <a:gd name="T21" fmla="*/ 2147483647 h 1161"/>
              <a:gd name="T22" fmla="*/ 2147483647 w 674"/>
              <a:gd name="T23" fmla="*/ 2147483647 h 1161"/>
              <a:gd name="T24" fmla="*/ 2147483647 w 674"/>
              <a:gd name="T25" fmla="*/ 2147483647 h 1161"/>
              <a:gd name="T26" fmla="*/ 2147483647 w 674"/>
              <a:gd name="T27" fmla="*/ 2147483647 h 1161"/>
              <a:gd name="T28" fmla="*/ 2147483647 w 674"/>
              <a:gd name="T29" fmla="*/ 2147483647 h 1161"/>
              <a:gd name="T30" fmla="*/ 2147483647 w 674"/>
              <a:gd name="T31" fmla="*/ 2147483647 h 1161"/>
              <a:gd name="T32" fmla="*/ 2147483647 w 674"/>
              <a:gd name="T33" fmla="*/ 2147483647 h 1161"/>
              <a:gd name="T34" fmla="*/ 2147483647 w 674"/>
              <a:gd name="T35" fmla="*/ 2147483647 h 1161"/>
              <a:gd name="T36" fmla="*/ 2147483647 w 674"/>
              <a:gd name="T37" fmla="*/ 2147483647 h 1161"/>
              <a:gd name="T38" fmla="*/ 2147483647 w 674"/>
              <a:gd name="T39" fmla="*/ 2147483647 h 1161"/>
              <a:gd name="T40" fmla="*/ 2147483647 w 674"/>
              <a:gd name="T41" fmla="*/ 2147483647 h 1161"/>
              <a:gd name="T42" fmla="*/ 2147483647 w 674"/>
              <a:gd name="T43" fmla="*/ 2147483647 h 1161"/>
              <a:gd name="T44" fmla="*/ 2147483647 w 674"/>
              <a:gd name="T45" fmla="*/ 2147483647 h 1161"/>
              <a:gd name="T46" fmla="*/ 2147483647 w 674"/>
              <a:gd name="T47" fmla="*/ 2147483647 h 1161"/>
              <a:gd name="T48" fmla="*/ 2147483647 w 674"/>
              <a:gd name="T49" fmla="*/ 2147483647 h 1161"/>
              <a:gd name="T50" fmla="*/ 2147483647 w 674"/>
              <a:gd name="T51" fmla="*/ 2147483647 h 1161"/>
              <a:gd name="T52" fmla="*/ 2147483647 w 674"/>
              <a:gd name="T53" fmla="*/ 2147483647 h 1161"/>
              <a:gd name="T54" fmla="*/ 2147483647 w 674"/>
              <a:gd name="T55" fmla="*/ 2147483647 h 1161"/>
              <a:gd name="T56" fmla="*/ 2147483647 w 674"/>
              <a:gd name="T57" fmla="*/ 2147483647 h 1161"/>
              <a:gd name="T58" fmla="*/ 2147483647 w 674"/>
              <a:gd name="T59" fmla="*/ 2147483647 h 1161"/>
              <a:gd name="T60" fmla="*/ 2147483647 w 674"/>
              <a:gd name="T61" fmla="*/ 2147483647 h 1161"/>
              <a:gd name="T62" fmla="*/ 2147483647 w 674"/>
              <a:gd name="T63" fmla="*/ 2147483647 h 1161"/>
              <a:gd name="T64" fmla="*/ 2147483647 w 674"/>
              <a:gd name="T65" fmla="*/ 2147483647 h 1161"/>
              <a:gd name="T66" fmla="*/ 2147483647 w 674"/>
              <a:gd name="T67" fmla="*/ 2147483647 h 1161"/>
              <a:gd name="T68" fmla="*/ 2147483647 w 674"/>
              <a:gd name="T69" fmla="*/ 2147483647 h 1161"/>
              <a:gd name="T70" fmla="*/ 2147483647 w 674"/>
              <a:gd name="T71" fmla="*/ 2147483647 h 1161"/>
              <a:gd name="T72" fmla="*/ 2147483647 w 674"/>
              <a:gd name="T73" fmla="*/ 2147483647 h 1161"/>
              <a:gd name="T74" fmla="*/ 2147483647 w 674"/>
              <a:gd name="T75" fmla="*/ 2147483647 h 1161"/>
              <a:gd name="T76" fmla="*/ 2147483647 w 674"/>
              <a:gd name="T77" fmla="*/ 2147483647 h 1161"/>
              <a:gd name="T78" fmla="*/ 2147483647 w 674"/>
              <a:gd name="T79" fmla="*/ 2147483647 h 1161"/>
              <a:gd name="T80" fmla="*/ 2147483647 w 674"/>
              <a:gd name="T81" fmla="*/ 2147483647 h 1161"/>
              <a:gd name="T82" fmla="*/ 2147483647 w 674"/>
              <a:gd name="T83" fmla="*/ 2147483647 h 1161"/>
              <a:gd name="T84" fmla="*/ 2147483647 w 674"/>
              <a:gd name="T85" fmla="*/ 2147483647 h 1161"/>
              <a:gd name="T86" fmla="*/ 0 w 674"/>
              <a:gd name="T87" fmla="*/ 2147483647 h 1161"/>
              <a:gd name="T88" fmla="*/ 2147483647 w 674"/>
              <a:gd name="T89" fmla="*/ 2147483647 h 1161"/>
              <a:gd name="T90" fmla="*/ 2147483647 w 674"/>
              <a:gd name="T91" fmla="*/ 2147483647 h 1161"/>
              <a:gd name="T92" fmla="*/ 2147483647 w 674"/>
              <a:gd name="T93" fmla="*/ 2147483647 h 1161"/>
              <a:gd name="T94" fmla="*/ 2147483647 w 674"/>
              <a:gd name="T95" fmla="*/ 0 h 11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4"/>
              <a:gd name="T145" fmla="*/ 0 h 1161"/>
              <a:gd name="T146" fmla="*/ 674 w 674"/>
              <a:gd name="T147" fmla="*/ 1161 h 11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4" h="1161">
                <a:moveTo>
                  <a:pt x="52" y="0"/>
                </a:moveTo>
                <a:lnTo>
                  <a:pt x="361" y="69"/>
                </a:lnTo>
                <a:lnTo>
                  <a:pt x="294" y="411"/>
                </a:lnTo>
                <a:lnTo>
                  <a:pt x="642" y="931"/>
                </a:lnTo>
                <a:lnTo>
                  <a:pt x="674" y="997"/>
                </a:lnTo>
                <a:lnTo>
                  <a:pt x="641" y="1029"/>
                </a:lnTo>
                <a:lnTo>
                  <a:pt x="619" y="1087"/>
                </a:lnTo>
                <a:lnTo>
                  <a:pt x="599" y="1121"/>
                </a:lnTo>
                <a:lnTo>
                  <a:pt x="621" y="1151"/>
                </a:lnTo>
                <a:lnTo>
                  <a:pt x="585" y="1161"/>
                </a:lnTo>
                <a:lnTo>
                  <a:pt x="380" y="1153"/>
                </a:lnTo>
                <a:lnTo>
                  <a:pt x="367" y="1086"/>
                </a:lnTo>
                <a:lnTo>
                  <a:pt x="331" y="1036"/>
                </a:lnTo>
                <a:lnTo>
                  <a:pt x="305" y="1018"/>
                </a:lnTo>
                <a:lnTo>
                  <a:pt x="298" y="983"/>
                </a:lnTo>
                <a:lnTo>
                  <a:pt x="276" y="963"/>
                </a:lnTo>
                <a:lnTo>
                  <a:pt x="255" y="939"/>
                </a:lnTo>
                <a:lnTo>
                  <a:pt x="248" y="912"/>
                </a:lnTo>
                <a:lnTo>
                  <a:pt x="227" y="894"/>
                </a:lnTo>
                <a:lnTo>
                  <a:pt x="196" y="904"/>
                </a:lnTo>
                <a:lnTo>
                  <a:pt x="160" y="890"/>
                </a:lnTo>
                <a:lnTo>
                  <a:pt x="160" y="875"/>
                </a:lnTo>
                <a:lnTo>
                  <a:pt x="158" y="843"/>
                </a:lnTo>
                <a:lnTo>
                  <a:pt x="144" y="808"/>
                </a:lnTo>
                <a:lnTo>
                  <a:pt x="142" y="779"/>
                </a:lnTo>
                <a:lnTo>
                  <a:pt x="127" y="753"/>
                </a:lnTo>
                <a:lnTo>
                  <a:pt x="131" y="729"/>
                </a:lnTo>
                <a:lnTo>
                  <a:pt x="86" y="669"/>
                </a:lnTo>
                <a:lnTo>
                  <a:pt x="86" y="636"/>
                </a:lnTo>
                <a:lnTo>
                  <a:pt x="109" y="623"/>
                </a:lnTo>
                <a:lnTo>
                  <a:pt x="109" y="602"/>
                </a:lnTo>
                <a:lnTo>
                  <a:pt x="86" y="596"/>
                </a:lnTo>
                <a:lnTo>
                  <a:pt x="76" y="563"/>
                </a:lnTo>
                <a:lnTo>
                  <a:pt x="65" y="507"/>
                </a:lnTo>
                <a:lnTo>
                  <a:pt x="98" y="538"/>
                </a:lnTo>
                <a:lnTo>
                  <a:pt x="85" y="498"/>
                </a:lnTo>
                <a:lnTo>
                  <a:pt x="109" y="498"/>
                </a:lnTo>
                <a:lnTo>
                  <a:pt x="109" y="469"/>
                </a:lnTo>
                <a:lnTo>
                  <a:pt x="85" y="449"/>
                </a:lnTo>
                <a:lnTo>
                  <a:pt x="73" y="477"/>
                </a:lnTo>
                <a:lnTo>
                  <a:pt x="52" y="467"/>
                </a:lnTo>
                <a:lnTo>
                  <a:pt x="8" y="337"/>
                </a:lnTo>
                <a:lnTo>
                  <a:pt x="20" y="244"/>
                </a:lnTo>
                <a:lnTo>
                  <a:pt x="0" y="191"/>
                </a:lnTo>
                <a:lnTo>
                  <a:pt x="10" y="151"/>
                </a:lnTo>
                <a:lnTo>
                  <a:pt x="31" y="143"/>
                </a:lnTo>
                <a:lnTo>
                  <a:pt x="52" y="78"/>
                </a:lnTo>
                <a:lnTo>
                  <a:pt x="52" y="0"/>
                </a:lnTo>
                <a:close/>
              </a:path>
            </a:pathLst>
          </a:custGeom>
          <a:solidFill>
            <a:srgbClr val="C00000"/>
          </a:solidFill>
          <a:ln w="9525" algn="ctr">
            <a:solidFill>
              <a:srgbClr val="C00000"/>
            </a:solidFill>
            <a:round/>
            <a:headEnd/>
            <a:tailEnd/>
          </a:ln>
        </p:spPr>
        <p:txBody>
          <a:bodyPr/>
          <a:lstStyle/>
          <a:p>
            <a:pPr fontAlgn="auto">
              <a:spcBef>
                <a:spcPts val="0"/>
              </a:spcBef>
              <a:spcAft>
                <a:spcPts val="0"/>
              </a:spcAft>
              <a:defRPr/>
            </a:pPr>
            <a:endParaRPr lang="en-US">
              <a:latin typeface="Arial" charset="0"/>
            </a:endParaRPr>
          </a:p>
        </p:txBody>
      </p:sp>
      <p:cxnSp>
        <p:nvCxnSpPr>
          <p:cNvPr id="135" name="Straight Connector 13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157" name="Freeform 60"/>
          <p:cNvSpPr>
            <a:spLocks/>
          </p:cNvSpPr>
          <p:nvPr/>
        </p:nvSpPr>
        <p:spPr bwMode="auto">
          <a:xfrm>
            <a:off x="484038" y="4694447"/>
            <a:ext cx="1001713" cy="854075"/>
          </a:xfrm>
          <a:custGeom>
            <a:avLst/>
            <a:gdLst>
              <a:gd name="T0" fmla="*/ 159588 w 1519"/>
              <a:gd name="T1" fmla="*/ 127104 h 1653"/>
              <a:gd name="T2" fmla="*/ 361382 w 1519"/>
              <a:gd name="T3" fmla="*/ 0 h 1653"/>
              <a:gd name="T4" fmla="*/ 457003 w 1519"/>
              <a:gd name="T5" fmla="*/ 22217 h 1653"/>
              <a:gd name="T6" fmla="*/ 503824 w 1519"/>
              <a:gd name="T7" fmla="*/ 63035 h 1653"/>
              <a:gd name="T8" fmla="*/ 693088 w 1519"/>
              <a:gd name="T9" fmla="*/ 78536 h 1653"/>
              <a:gd name="T10" fmla="*/ 698364 w 1519"/>
              <a:gd name="T11" fmla="*/ 501181 h 1653"/>
              <a:gd name="T12" fmla="*/ 760352 w 1519"/>
              <a:gd name="T13" fmla="*/ 513582 h 1653"/>
              <a:gd name="T14" fmla="*/ 788709 w 1519"/>
              <a:gd name="T15" fmla="*/ 564217 h 1653"/>
              <a:gd name="T16" fmla="*/ 832233 w 1519"/>
              <a:gd name="T17" fmla="*/ 546649 h 1653"/>
              <a:gd name="T18" fmla="*/ 923897 w 1519"/>
              <a:gd name="T19" fmla="*/ 661353 h 1653"/>
              <a:gd name="T20" fmla="*/ 1001713 w 1519"/>
              <a:gd name="T21" fmla="*/ 714571 h 1653"/>
              <a:gd name="T22" fmla="*/ 999075 w 1519"/>
              <a:gd name="T23" fmla="*/ 760039 h 1653"/>
              <a:gd name="T24" fmla="*/ 900157 w 1519"/>
              <a:gd name="T25" fmla="*/ 765722 h 1653"/>
              <a:gd name="T26" fmla="*/ 855973 w 1519"/>
              <a:gd name="T27" fmla="*/ 625702 h 1653"/>
              <a:gd name="T28" fmla="*/ 544710 w 1519"/>
              <a:gd name="T29" fmla="*/ 487748 h 1653"/>
              <a:gd name="T30" fmla="*/ 553283 w 1519"/>
              <a:gd name="T31" fmla="*/ 531149 h 1653"/>
              <a:gd name="T32" fmla="*/ 482721 w 1519"/>
              <a:gd name="T33" fmla="*/ 587467 h 1653"/>
              <a:gd name="T34" fmla="*/ 471511 w 1519"/>
              <a:gd name="T35" fmla="*/ 566800 h 1653"/>
              <a:gd name="T36" fmla="*/ 451727 w 1519"/>
              <a:gd name="T37" fmla="*/ 566800 h 1653"/>
              <a:gd name="T38" fmla="*/ 395673 w 1519"/>
              <a:gd name="T39" fmla="*/ 683570 h 1653"/>
              <a:gd name="T40" fmla="*/ 221577 w 1519"/>
              <a:gd name="T41" fmla="*/ 799307 h 1653"/>
              <a:gd name="T42" fmla="*/ 49459 w 1519"/>
              <a:gd name="T43" fmla="*/ 854075 h 1653"/>
              <a:gd name="T44" fmla="*/ 0 w 1519"/>
              <a:gd name="T45" fmla="*/ 846325 h 1653"/>
              <a:gd name="T46" fmla="*/ 197837 w 1519"/>
              <a:gd name="T47" fmla="*/ 747639 h 1653"/>
              <a:gd name="T48" fmla="*/ 221577 w 1519"/>
              <a:gd name="T49" fmla="*/ 747639 h 1653"/>
              <a:gd name="T50" fmla="*/ 293458 w 1519"/>
              <a:gd name="T51" fmla="*/ 671170 h 1653"/>
              <a:gd name="T52" fmla="*/ 325771 w 1519"/>
              <a:gd name="T53" fmla="*/ 668586 h 1653"/>
              <a:gd name="T54" fmla="*/ 375230 w 1519"/>
              <a:gd name="T55" fmla="*/ 610718 h 1653"/>
              <a:gd name="T56" fmla="*/ 358084 w 1519"/>
              <a:gd name="T57" fmla="*/ 584884 h 1653"/>
              <a:gd name="T58" fmla="*/ 252571 w 1519"/>
              <a:gd name="T59" fmla="*/ 597284 h 1653"/>
              <a:gd name="T60" fmla="*/ 180691 w 1519"/>
              <a:gd name="T61" fmla="*/ 452097 h 1653"/>
              <a:gd name="T62" fmla="*/ 221577 w 1519"/>
              <a:gd name="T63" fmla="*/ 386478 h 1653"/>
              <a:gd name="T64" fmla="*/ 288182 w 1519"/>
              <a:gd name="T65" fmla="*/ 363227 h 1653"/>
              <a:gd name="T66" fmla="*/ 264442 w 1519"/>
              <a:gd name="T67" fmla="*/ 305359 h 1653"/>
              <a:gd name="T68" fmla="*/ 194539 w 1519"/>
              <a:gd name="T69" fmla="*/ 332743 h 1653"/>
              <a:gd name="T70" fmla="*/ 142442 w 1519"/>
              <a:gd name="T71" fmla="*/ 249041 h 1653"/>
              <a:gd name="T72" fmla="*/ 200475 w 1519"/>
              <a:gd name="T73" fmla="*/ 228890 h 1653"/>
              <a:gd name="T74" fmla="*/ 252571 w 1519"/>
              <a:gd name="T75" fmla="*/ 251624 h 1653"/>
              <a:gd name="T76" fmla="*/ 276312 w 1519"/>
              <a:gd name="T77" fmla="*/ 238707 h 1653"/>
              <a:gd name="T78" fmla="*/ 232788 w 1519"/>
              <a:gd name="T79" fmla="*/ 167405 h 1653"/>
              <a:gd name="T80" fmla="*/ 156950 w 1519"/>
              <a:gd name="T81" fmla="*/ 162755 h 1653"/>
              <a:gd name="T82" fmla="*/ 159588 w 1519"/>
              <a:gd name="T83" fmla="*/ 127104 h 1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9"/>
              <a:gd name="T127" fmla="*/ 0 h 1653"/>
              <a:gd name="T128" fmla="*/ 1519 w 1519"/>
              <a:gd name="T129" fmla="*/ 1653 h 1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9" h="1653">
                <a:moveTo>
                  <a:pt x="242" y="246"/>
                </a:moveTo>
                <a:lnTo>
                  <a:pt x="548" y="0"/>
                </a:lnTo>
                <a:lnTo>
                  <a:pt x="693" y="43"/>
                </a:lnTo>
                <a:lnTo>
                  <a:pt x="764" y="122"/>
                </a:lnTo>
                <a:lnTo>
                  <a:pt x="1051" y="152"/>
                </a:lnTo>
                <a:lnTo>
                  <a:pt x="1059" y="970"/>
                </a:lnTo>
                <a:lnTo>
                  <a:pt x="1153" y="994"/>
                </a:lnTo>
                <a:lnTo>
                  <a:pt x="1196" y="1092"/>
                </a:lnTo>
                <a:lnTo>
                  <a:pt x="1262" y="1058"/>
                </a:lnTo>
                <a:lnTo>
                  <a:pt x="1401" y="1280"/>
                </a:lnTo>
                <a:lnTo>
                  <a:pt x="1519" y="1383"/>
                </a:lnTo>
                <a:lnTo>
                  <a:pt x="1515" y="1471"/>
                </a:lnTo>
                <a:lnTo>
                  <a:pt x="1365" y="1482"/>
                </a:lnTo>
                <a:lnTo>
                  <a:pt x="1298" y="1211"/>
                </a:lnTo>
                <a:lnTo>
                  <a:pt x="826" y="944"/>
                </a:lnTo>
                <a:lnTo>
                  <a:pt x="839" y="1028"/>
                </a:lnTo>
                <a:lnTo>
                  <a:pt x="732" y="1137"/>
                </a:lnTo>
                <a:lnTo>
                  <a:pt x="715" y="1097"/>
                </a:lnTo>
                <a:lnTo>
                  <a:pt x="685" y="1097"/>
                </a:lnTo>
                <a:lnTo>
                  <a:pt x="600" y="1323"/>
                </a:lnTo>
                <a:lnTo>
                  <a:pt x="336" y="1547"/>
                </a:lnTo>
                <a:lnTo>
                  <a:pt x="75" y="1653"/>
                </a:lnTo>
                <a:lnTo>
                  <a:pt x="0" y="1638"/>
                </a:lnTo>
                <a:lnTo>
                  <a:pt x="300" y="1447"/>
                </a:lnTo>
                <a:lnTo>
                  <a:pt x="336" y="1447"/>
                </a:lnTo>
                <a:lnTo>
                  <a:pt x="445" y="1299"/>
                </a:lnTo>
                <a:lnTo>
                  <a:pt x="494" y="1294"/>
                </a:lnTo>
                <a:lnTo>
                  <a:pt x="569" y="1182"/>
                </a:lnTo>
                <a:lnTo>
                  <a:pt x="543" y="1132"/>
                </a:lnTo>
                <a:lnTo>
                  <a:pt x="383" y="1156"/>
                </a:lnTo>
                <a:lnTo>
                  <a:pt x="274" y="875"/>
                </a:lnTo>
                <a:lnTo>
                  <a:pt x="336" y="748"/>
                </a:lnTo>
                <a:lnTo>
                  <a:pt x="437" y="703"/>
                </a:lnTo>
                <a:lnTo>
                  <a:pt x="401" y="591"/>
                </a:lnTo>
                <a:lnTo>
                  <a:pt x="295" y="644"/>
                </a:lnTo>
                <a:lnTo>
                  <a:pt x="216" y="482"/>
                </a:lnTo>
                <a:lnTo>
                  <a:pt x="304" y="443"/>
                </a:lnTo>
                <a:lnTo>
                  <a:pt x="383" y="487"/>
                </a:lnTo>
                <a:lnTo>
                  <a:pt x="419" y="462"/>
                </a:lnTo>
                <a:lnTo>
                  <a:pt x="353" y="324"/>
                </a:lnTo>
                <a:lnTo>
                  <a:pt x="238" y="315"/>
                </a:lnTo>
                <a:lnTo>
                  <a:pt x="242" y="246"/>
                </a:lnTo>
                <a:close/>
              </a:path>
            </a:pathLst>
          </a:custGeom>
          <a:solidFill>
            <a:srgbClr val="C00000"/>
          </a:solidFill>
          <a:ln w="19050">
            <a:solidFill>
              <a:srgbClr val="C00000"/>
            </a:solidFill>
            <a:round/>
            <a:headEnd/>
            <a:tailEnd/>
          </a:ln>
        </p:spPr>
        <p:txBody>
          <a:bodyPr/>
          <a:lstStyle/>
          <a:p>
            <a:pPr eaLnBrk="0" fontAlgn="auto" hangingPunct="0">
              <a:spcBef>
                <a:spcPts val="0"/>
              </a:spcBef>
              <a:spcAft>
                <a:spcPts val="0"/>
              </a:spcAft>
              <a:defRPr/>
            </a:pPr>
            <a:endParaRPr lang="en-US" sz="2400">
              <a:latin typeface="Times New Roman" pitchFamily="18" charset="0"/>
            </a:endParaRPr>
          </a:p>
        </p:txBody>
      </p:sp>
      <p:cxnSp>
        <p:nvCxnSpPr>
          <p:cNvPr id="136" name="Straight Connector 13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5" name="Freeform 64"/>
          <p:cNvSpPr>
            <a:spLocks/>
          </p:cNvSpPr>
          <p:nvPr/>
        </p:nvSpPr>
        <p:spPr bwMode="auto">
          <a:xfrm>
            <a:off x="1683849" y="5758947"/>
            <a:ext cx="51775" cy="65901"/>
          </a:xfrm>
          <a:custGeom>
            <a:avLst/>
            <a:gdLst/>
            <a:ahLst/>
            <a:cxnLst>
              <a:cxn ang="0">
                <a:pos x="0" y="103"/>
              </a:cxn>
              <a:cxn ang="0">
                <a:pos x="0" y="72"/>
              </a:cxn>
              <a:cxn ang="0">
                <a:pos x="36" y="0"/>
              </a:cxn>
              <a:cxn ang="0">
                <a:pos x="64" y="21"/>
              </a:cxn>
              <a:cxn ang="0">
                <a:pos x="33" y="103"/>
              </a:cxn>
              <a:cxn ang="0">
                <a:pos x="0" y="103"/>
              </a:cxn>
            </a:cxnLst>
            <a:rect l="0" t="0" r="r" b="b"/>
            <a:pathLst>
              <a:path w="64" h="103">
                <a:moveTo>
                  <a:pt x="0" y="103"/>
                </a:moveTo>
                <a:lnTo>
                  <a:pt x="0" y="72"/>
                </a:lnTo>
                <a:lnTo>
                  <a:pt x="36" y="0"/>
                </a:lnTo>
                <a:lnTo>
                  <a:pt x="64" y="21"/>
                </a:lnTo>
                <a:lnTo>
                  <a:pt x="33" y="103"/>
                </a:lnTo>
                <a:lnTo>
                  <a:pt x="0" y="103"/>
                </a:lnTo>
                <a:close/>
              </a:path>
            </a:pathLst>
          </a:custGeom>
          <a:solidFill>
            <a:srgbClr val="C00000"/>
          </a:solidFill>
          <a:ln w="19050">
            <a:solidFill>
              <a:srgbClr val="C00000"/>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p>
        </p:txBody>
      </p:sp>
      <p:cxnSp>
        <p:nvCxnSpPr>
          <p:cNvPr id="137" name="Straight Connector 13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6" name="Freeform 65"/>
          <p:cNvSpPr>
            <a:spLocks/>
          </p:cNvSpPr>
          <p:nvPr/>
        </p:nvSpPr>
        <p:spPr bwMode="auto">
          <a:xfrm>
            <a:off x="1757466" y="5701364"/>
            <a:ext cx="97078" cy="83176"/>
          </a:xfrm>
          <a:custGeom>
            <a:avLst/>
            <a:gdLst/>
            <a:ahLst/>
            <a:cxnLst>
              <a:cxn ang="0">
                <a:pos x="26" y="15"/>
              </a:cxn>
              <a:cxn ang="0">
                <a:pos x="0" y="77"/>
              </a:cxn>
              <a:cxn ang="0">
                <a:pos x="46" y="119"/>
              </a:cxn>
              <a:cxn ang="0">
                <a:pos x="100" y="130"/>
              </a:cxn>
              <a:cxn ang="0">
                <a:pos x="120" y="79"/>
              </a:cxn>
              <a:cxn ang="0">
                <a:pos x="107" y="0"/>
              </a:cxn>
              <a:cxn ang="0">
                <a:pos x="26" y="15"/>
              </a:cxn>
            </a:cxnLst>
            <a:rect l="0" t="0" r="r" b="b"/>
            <a:pathLst>
              <a:path w="120" h="130">
                <a:moveTo>
                  <a:pt x="26" y="15"/>
                </a:moveTo>
                <a:lnTo>
                  <a:pt x="0" y="77"/>
                </a:lnTo>
                <a:lnTo>
                  <a:pt x="46" y="119"/>
                </a:lnTo>
                <a:lnTo>
                  <a:pt x="100" y="130"/>
                </a:lnTo>
                <a:lnTo>
                  <a:pt x="120" y="79"/>
                </a:lnTo>
                <a:lnTo>
                  <a:pt x="107" y="0"/>
                </a:lnTo>
                <a:lnTo>
                  <a:pt x="26" y="15"/>
                </a:lnTo>
                <a:close/>
              </a:path>
            </a:pathLst>
          </a:custGeom>
          <a:solidFill>
            <a:srgbClr val="C00000"/>
          </a:solidFill>
          <a:ln w="19050">
            <a:solidFill>
              <a:srgbClr val="C00000"/>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p>
        </p:txBody>
      </p:sp>
      <p:cxnSp>
        <p:nvCxnSpPr>
          <p:cNvPr id="138" name="Straight Connector 13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7" name="Freeform 66"/>
          <p:cNvSpPr>
            <a:spLocks/>
          </p:cNvSpPr>
          <p:nvPr/>
        </p:nvSpPr>
        <p:spPr bwMode="auto">
          <a:xfrm>
            <a:off x="1848072" y="5758947"/>
            <a:ext cx="143998" cy="93413"/>
          </a:xfrm>
          <a:custGeom>
            <a:avLst/>
            <a:gdLst/>
            <a:ahLst/>
            <a:cxnLst>
              <a:cxn ang="0">
                <a:pos x="0" y="51"/>
              </a:cxn>
              <a:cxn ang="0">
                <a:pos x="122" y="0"/>
              </a:cxn>
              <a:cxn ang="0">
                <a:pos x="145" y="63"/>
              </a:cxn>
              <a:cxn ang="0">
                <a:pos x="168" y="77"/>
              </a:cxn>
              <a:cxn ang="0">
                <a:pos x="178" y="129"/>
              </a:cxn>
              <a:cxn ang="0">
                <a:pos x="117" y="137"/>
              </a:cxn>
              <a:cxn ang="0">
                <a:pos x="74" y="146"/>
              </a:cxn>
              <a:cxn ang="0">
                <a:pos x="0" y="51"/>
              </a:cxn>
            </a:cxnLst>
            <a:rect l="0" t="0" r="r" b="b"/>
            <a:pathLst>
              <a:path w="178" h="146">
                <a:moveTo>
                  <a:pt x="0" y="51"/>
                </a:moveTo>
                <a:lnTo>
                  <a:pt x="122" y="0"/>
                </a:lnTo>
                <a:lnTo>
                  <a:pt x="145" y="63"/>
                </a:lnTo>
                <a:lnTo>
                  <a:pt x="168" y="77"/>
                </a:lnTo>
                <a:lnTo>
                  <a:pt x="178" y="129"/>
                </a:lnTo>
                <a:lnTo>
                  <a:pt x="117" y="137"/>
                </a:lnTo>
                <a:lnTo>
                  <a:pt x="74" y="146"/>
                </a:lnTo>
                <a:lnTo>
                  <a:pt x="0" y="51"/>
                </a:lnTo>
                <a:close/>
              </a:path>
            </a:pathLst>
          </a:custGeom>
          <a:solidFill>
            <a:srgbClr val="C00000"/>
          </a:solidFill>
          <a:ln w="19050">
            <a:solidFill>
              <a:srgbClr val="C00000"/>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p>
        </p:txBody>
      </p:sp>
      <p:cxnSp>
        <p:nvCxnSpPr>
          <p:cNvPr id="139" name="Straight Connector 13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8" name="Freeform 67"/>
          <p:cNvSpPr>
            <a:spLocks/>
          </p:cNvSpPr>
          <p:nvPr/>
        </p:nvSpPr>
        <p:spPr bwMode="auto">
          <a:xfrm>
            <a:off x="1996924" y="5829967"/>
            <a:ext cx="114066" cy="49266"/>
          </a:xfrm>
          <a:custGeom>
            <a:avLst/>
            <a:gdLst/>
            <a:ahLst/>
            <a:cxnLst>
              <a:cxn ang="0">
                <a:pos x="21" y="3"/>
              </a:cxn>
              <a:cxn ang="0">
                <a:pos x="0" y="72"/>
              </a:cxn>
              <a:cxn ang="0">
                <a:pos x="37" y="77"/>
              </a:cxn>
              <a:cxn ang="0">
                <a:pos x="60" y="61"/>
              </a:cxn>
              <a:cxn ang="0">
                <a:pos x="103" y="63"/>
              </a:cxn>
              <a:cxn ang="0">
                <a:pos x="141" y="32"/>
              </a:cxn>
              <a:cxn ang="0">
                <a:pos x="116" y="21"/>
              </a:cxn>
              <a:cxn ang="0">
                <a:pos x="97" y="0"/>
              </a:cxn>
              <a:cxn ang="0">
                <a:pos x="21" y="3"/>
              </a:cxn>
            </a:cxnLst>
            <a:rect l="0" t="0" r="r" b="b"/>
            <a:pathLst>
              <a:path w="141" h="77">
                <a:moveTo>
                  <a:pt x="21" y="3"/>
                </a:moveTo>
                <a:lnTo>
                  <a:pt x="0" y="72"/>
                </a:lnTo>
                <a:lnTo>
                  <a:pt x="37" y="77"/>
                </a:lnTo>
                <a:lnTo>
                  <a:pt x="60" y="61"/>
                </a:lnTo>
                <a:lnTo>
                  <a:pt x="103" y="63"/>
                </a:lnTo>
                <a:lnTo>
                  <a:pt x="141" y="32"/>
                </a:lnTo>
                <a:lnTo>
                  <a:pt x="116" y="21"/>
                </a:lnTo>
                <a:lnTo>
                  <a:pt x="97" y="0"/>
                </a:lnTo>
                <a:lnTo>
                  <a:pt x="21" y="3"/>
                </a:lnTo>
                <a:close/>
              </a:path>
            </a:pathLst>
          </a:custGeom>
          <a:solidFill>
            <a:srgbClr val="C00000"/>
          </a:solidFill>
          <a:ln w="19050">
            <a:solidFill>
              <a:srgbClr val="C00000"/>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p>
        </p:txBody>
      </p:sp>
      <p:cxnSp>
        <p:nvCxnSpPr>
          <p:cNvPr id="140" name="Straight Connector 13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9" name="Freeform 68"/>
          <p:cNvSpPr>
            <a:spLocks/>
          </p:cNvSpPr>
          <p:nvPr/>
        </p:nvSpPr>
        <p:spPr bwMode="auto">
          <a:xfrm>
            <a:off x="2030092" y="5899707"/>
            <a:ext cx="46921" cy="35830"/>
          </a:xfrm>
          <a:custGeom>
            <a:avLst/>
            <a:gdLst/>
            <a:ahLst/>
            <a:cxnLst>
              <a:cxn ang="0">
                <a:pos x="51" y="0"/>
              </a:cxn>
              <a:cxn ang="0">
                <a:pos x="0" y="5"/>
              </a:cxn>
              <a:cxn ang="0">
                <a:pos x="9" y="56"/>
              </a:cxn>
              <a:cxn ang="0">
                <a:pos x="58" y="44"/>
              </a:cxn>
              <a:cxn ang="0">
                <a:pos x="51" y="0"/>
              </a:cxn>
            </a:cxnLst>
            <a:rect l="0" t="0" r="r" b="b"/>
            <a:pathLst>
              <a:path w="58" h="56">
                <a:moveTo>
                  <a:pt x="51" y="0"/>
                </a:moveTo>
                <a:lnTo>
                  <a:pt x="0" y="5"/>
                </a:lnTo>
                <a:lnTo>
                  <a:pt x="9" y="56"/>
                </a:lnTo>
                <a:lnTo>
                  <a:pt x="58" y="44"/>
                </a:lnTo>
                <a:lnTo>
                  <a:pt x="51" y="0"/>
                </a:lnTo>
                <a:close/>
              </a:path>
            </a:pathLst>
          </a:custGeom>
          <a:solidFill>
            <a:srgbClr val="C00000"/>
          </a:solidFill>
          <a:ln w="19050">
            <a:solidFill>
              <a:srgbClr val="C00000"/>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p>
        </p:txBody>
      </p:sp>
      <p:cxnSp>
        <p:nvCxnSpPr>
          <p:cNvPr id="141" name="Straight Connector 14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70" name="Freeform 69"/>
          <p:cNvSpPr>
            <a:spLocks/>
          </p:cNvSpPr>
          <p:nvPr/>
        </p:nvSpPr>
        <p:spPr bwMode="auto">
          <a:xfrm>
            <a:off x="2081867" y="5938735"/>
            <a:ext cx="31550" cy="35190"/>
          </a:xfrm>
          <a:custGeom>
            <a:avLst/>
            <a:gdLst/>
            <a:ahLst/>
            <a:cxnLst>
              <a:cxn ang="0">
                <a:pos x="0" y="21"/>
              </a:cxn>
              <a:cxn ang="0">
                <a:pos x="39" y="0"/>
              </a:cxn>
              <a:cxn ang="0">
                <a:pos x="39" y="48"/>
              </a:cxn>
              <a:cxn ang="0">
                <a:pos x="13" y="55"/>
              </a:cxn>
              <a:cxn ang="0">
                <a:pos x="0" y="21"/>
              </a:cxn>
            </a:cxnLst>
            <a:rect l="0" t="0" r="r" b="b"/>
            <a:pathLst>
              <a:path w="39" h="55">
                <a:moveTo>
                  <a:pt x="0" y="21"/>
                </a:moveTo>
                <a:lnTo>
                  <a:pt x="39" y="0"/>
                </a:lnTo>
                <a:lnTo>
                  <a:pt x="39" y="48"/>
                </a:lnTo>
                <a:lnTo>
                  <a:pt x="13" y="55"/>
                </a:lnTo>
                <a:lnTo>
                  <a:pt x="0" y="21"/>
                </a:lnTo>
                <a:close/>
              </a:path>
            </a:pathLst>
          </a:custGeom>
          <a:solidFill>
            <a:srgbClr val="C00000"/>
          </a:solidFill>
          <a:ln w="19050">
            <a:solidFill>
              <a:srgbClr val="C00000"/>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p>
        </p:txBody>
      </p:sp>
      <p:cxnSp>
        <p:nvCxnSpPr>
          <p:cNvPr id="142" name="Straight Connector 14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71" name="Freeform 70"/>
          <p:cNvSpPr>
            <a:spLocks/>
          </p:cNvSpPr>
          <p:nvPr/>
        </p:nvSpPr>
        <p:spPr bwMode="auto">
          <a:xfrm>
            <a:off x="2161956" y="5955371"/>
            <a:ext cx="194964" cy="202181"/>
          </a:xfrm>
          <a:custGeom>
            <a:avLst/>
            <a:gdLst/>
            <a:ahLst/>
            <a:cxnLst>
              <a:cxn ang="0">
                <a:pos x="40" y="0"/>
              </a:cxn>
              <a:cxn ang="0">
                <a:pos x="0" y="120"/>
              </a:cxn>
              <a:cxn ang="0">
                <a:pos x="29" y="180"/>
              </a:cxn>
              <a:cxn ang="0">
                <a:pos x="29" y="287"/>
              </a:cxn>
              <a:cxn ang="0">
                <a:pos x="87" y="316"/>
              </a:cxn>
              <a:cxn ang="0">
                <a:pos x="113" y="254"/>
              </a:cxn>
              <a:cxn ang="0">
                <a:pos x="186" y="239"/>
              </a:cxn>
              <a:cxn ang="0">
                <a:pos x="241" y="170"/>
              </a:cxn>
              <a:cxn ang="0">
                <a:pos x="183" y="63"/>
              </a:cxn>
              <a:cxn ang="0">
                <a:pos x="40" y="0"/>
              </a:cxn>
            </a:cxnLst>
            <a:rect l="0" t="0" r="r" b="b"/>
            <a:pathLst>
              <a:path w="241" h="316">
                <a:moveTo>
                  <a:pt x="40" y="0"/>
                </a:moveTo>
                <a:lnTo>
                  <a:pt x="0" y="120"/>
                </a:lnTo>
                <a:lnTo>
                  <a:pt x="29" y="180"/>
                </a:lnTo>
                <a:lnTo>
                  <a:pt x="29" y="287"/>
                </a:lnTo>
                <a:lnTo>
                  <a:pt x="87" y="316"/>
                </a:lnTo>
                <a:lnTo>
                  <a:pt x="113" y="254"/>
                </a:lnTo>
                <a:lnTo>
                  <a:pt x="186" y="239"/>
                </a:lnTo>
                <a:lnTo>
                  <a:pt x="241" y="170"/>
                </a:lnTo>
                <a:lnTo>
                  <a:pt x="183" y="63"/>
                </a:lnTo>
                <a:lnTo>
                  <a:pt x="40" y="0"/>
                </a:lnTo>
                <a:close/>
              </a:path>
            </a:pathLst>
          </a:custGeom>
          <a:solidFill>
            <a:srgbClr val="C00000"/>
          </a:solidFill>
          <a:ln w="19050">
            <a:solidFill>
              <a:srgbClr val="C00000"/>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p>
        </p:txBody>
      </p:sp>
      <p:cxnSp>
        <p:nvCxnSpPr>
          <p:cNvPr id="143" name="Straight Connector 14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64" name="Freeform 63"/>
          <p:cNvSpPr>
            <a:spLocks/>
          </p:cNvSpPr>
          <p:nvPr/>
        </p:nvSpPr>
        <p:spPr bwMode="auto">
          <a:xfrm>
            <a:off x="2093193" y="5860678"/>
            <a:ext cx="107594" cy="79337"/>
          </a:xfrm>
          <a:custGeom>
            <a:avLst/>
            <a:gdLst/>
            <a:ahLst/>
            <a:cxnLst>
              <a:cxn ang="0">
                <a:pos x="27" y="0"/>
              </a:cxn>
              <a:cxn ang="0">
                <a:pos x="0" y="37"/>
              </a:cxn>
              <a:cxn ang="0">
                <a:pos x="12" y="66"/>
              </a:cxn>
              <a:cxn ang="0">
                <a:pos x="36" y="76"/>
              </a:cxn>
              <a:cxn ang="0">
                <a:pos x="62" y="124"/>
              </a:cxn>
              <a:cxn ang="0">
                <a:pos x="131" y="105"/>
              </a:cxn>
              <a:cxn ang="0">
                <a:pos x="133" y="53"/>
              </a:cxn>
              <a:cxn ang="0">
                <a:pos x="82" y="10"/>
              </a:cxn>
              <a:cxn ang="0">
                <a:pos x="27" y="0"/>
              </a:cxn>
            </a:cxnLst>
            <a:rect l="0" t="0" r="r" b="b"/>
            <a:pathLst>
              <a:path w="133" h="124">
                <a:moveTo>
                  <a:pt x="27" y="0"/>
                </a:moveTo>
                <a:lnTo>
                  <a:pt x="0" y="37"/>
                </a:lnTo>
                <a:lnTo>
                  <a:pt x="12" y="66"/>
                </a:lnTo>
                <a:lnTo>
                  <a:pt x="36" y="76"/>
                </a:lnTo>
                <a:lnTo>
                  <a:pt x="62" y="124"/>
                </a:lnTo>
                <a:lnTo>
                  <a:pt x="131" y="105"/>
                </a:lnTo>
                <a:lnTo>
                  <a:pt x="133" y="53"/>
                </a:lnTo>
                <a:lnTo>
                  <a:pt x="82" y="10"/>
                </a:lnTo>
                <a:lnTo>
                  <a:pt x="27" y="0"/>
                </a:lnTo>
                <a:close/>
              </a:path>
            </a:pathLst>
          </a:custGeom>
          <a:solidFill>
            <a:srgbClr val="C00000"/>
          </a:solidFill>
          <a:ln w="19050">
            <a:solidFill>
              <a:srgbClr val="C00000"/>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en-US"/>
          </a:p>
        </p:txBody>
      </p:sp>
      <p:cxnSp>
        <p:nvCxnSpPr>
          <p:cNvPr id="144" name="Straight Connector 14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1325" name="TextBox 54"/>
          <p:cNvSpPr txBox="1">
            <a:spLocks noChangeArrowheads="1"/>
          </p:cNvSpPr>
          <p:nvPr/>
        </p:nvSpPr>
        <p:spPr bwMode="auto">
          <a:xfrm>
            <a:off x="7521575" y="3113088"/>
            <a:ext cx="1438275" cy="1816100"/>
          </a:xfrm>
          <a:prstGeom prst="rect">
            <a:avLst/>
          </a:prstGeom>
          <a:noFill/>
          <a:ln w="9525">
            <a:noFill/>
            <a:miter lim="800000"/>
            <a:headEnd/>
            <a:tailEnd/>
          </a:ln>
        </p:spPr>
        <p:txBody>
          <a:bodyPr wrap="none">
            <a:spAutoFit/>
          </a:bodyPr>
          <a:lstStyle/>
          <a:p>
            <a:endParaRPr lang="en-US" sz="1400"/>
          </a:p>
          <a:p>
            <a:r>
              <a:rPr lang="en-US" sz="1400"/>
              <a:t>-11% to -13.9%</a:t>
            </a:r>
          </a:p>
          <a:p>
            <a:endParaRPr lang="en-US" sz="1400"/>
          </a:p>
          <a:p>
            <a:r>
              <a:rPr lang="en-US" sz="1400"/>
              <a:t>-14% to -16.9%</a:t>
            </a:r>
          </a:p>
          <a:p>
            <a:endParaRPr lang="en-US" sz="1400"/>
          </a:p>
          <a:p>
            <a:pPr>
              <a:buClr>
                <a:srgbClr val="010000"/>
              </a:buClr>
              <a:buFontTx/>
              <a:buChar char="-"/>
            </a:pPr>
            <a:r>
              <a:rPr lang="en-US" sz="1400"/>
              <a:t>17% to -19.9%</a:t>
            </a:r>
          </a:p>
          <a:p>
            <a:pPr>
              <a:buClr>
                <a:srgbClr val="010000"/>
              </a:buClr>
              <a:buFontTx/>
              <a:buChar char="-"/>
            </a:pPr>
            <a:endParaRPr lang="en-US" sz="1400"/>
          </a:p>
          <a:p>
            <a:r>
              <a:rPr lang="en-US" sz="1400"/>
              <a:t>-20% or more</a:t>
            </a:r>
          </a:p>
        </p:txBody>
      </p:sp>
      <p:cxnSp>
        <p:nvCxnSpPr>
          <p:cNvPr id="145" name="Straight Connector 14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1326" name="Rectangle 57"/>
          <p:cNvSpPr>
            <a:spLocks noChangeArrowheads="1"/>
          </p:cNvSpPr>
          <p:nvPr/>
        </p:nvSpPr>
        <p:spPr bwMode="auto">
          <a:xfrm>
            <a:off x="7342188" y="4689475"/>
            <a:ext cx="231775" cy="187325"/>
          </a:xfrm>
          <a:prstGeom prst="rect">
            <a:avLst/>
          </a:prstGeom>
          <a:solidFill>
            <a:srgbClr val="C00000"/>
          </a:solidFill>
          <a:ln w="9525" algn="ctr">
            <a:solidFill>
              <a:schemeClr val="tx1"/>
            </a:solidFill>
            <a:round/>
            <a:headEnd/>
            <a:tailEnd/>
          </a:ln>
        </p:spPr>
        <p:txBody>
          <a:bodyPr/>
          <a:lstStyle/>
          <a:p>
            <a:pPr eaLnBrk="0" hangingPunct="0">
              <a:lnSpc>
                <a:spcPct val="80000"/>
              </a:lnSpc>
            </a:pPr>
            <a:endParaRPr lang="en-US"/>
          </a:p>
        </p:txBody>
      </p:sp>
      <p:cxnSp>
        <p:nvCxnSpPr>
          <p:cNvPr id="146" name="Straight Connector 14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87" name="Rectangle 86"/>
          <p:cNvSpPr/>
          <p:nvPr/>
        </p:nvSpPr>
        <p:spPr bwMode="auto">
          <a:xfrm>
            <a:off x="7337425" y="3397250"/>
            <a:ext cx="231775" cy="188913"/>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eaLnBrk="0" fontAlgn="auto" hangingPunct="0">
              <a:lnSpc>
                <a:spcPct val="80000"/>
              </a:lnSpc>
              <a:spcBef>
                <a:spcPts val="0"/>
              </a:spcBef>
              <a:spcAft>
                <a:spcPts val="0"/>
              </a:spcAft>
              <a:defRPr/>
            </a:pPr>
            <a:endParaRPr lang="en-US">
              <a:latin typeface="Arial" charset="0"/>
            </a:endParaRPr>
          </a:p>
        </p:txBody>
      </p:sp>
      <p:cxnSp>
        <p:nvCxnSpPr>
          <p:cNvPr id="147" name="Straight Connector 14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1328" name="Rectangle 59"/>
          <p:cNvSpPr>
            <a:spLocks noChangeArrowheads="1"/>
          </p:cNvSpPr>
          <p:nvPr/>
        </p:nvSpPr>
        <p:spPr bwMode="auto">
          <a:xfrm>
            <a:off x="7329488" y="4235450"/>
            <a:ext cx="231775" cy="188913"/>
          </a:xfrm>
          <a:prstGeom prst="rect">
            <a:avLst/>
          </a:prstGeom>
          <a:solidFill>
            <a:srgbClr val="FFC000"/>
          </a:solidFill>
          <a:ln w="9525" algn="ctr">
            <a:solidFill>
              <a:schemeClr val="tx1"/>
            </a:solidFill>
            <a:round/>
            <a:headEnd/>
            <a:tailEnd/>
          </a:ln>
        </p:spPr>
        <p:txBody>
          <a:bodyPr/>
          <a:lstStyle/>
          <a:p>
            <a:pPr eaLnBrk="0" hangingPunct="0">
              <a:lnSpc>
                <a:spcPct val="80000"/>
              </a:lnSpc>
            </a:pPr>
            <a:endParaRPr lang="en-US"/>
          </a:p>
        </p:txBody>
      </p:sp>
      <p:cxnSp>
        <p:nvCxnSpPr>
          <p:cNvPr id="148" name="Straight Connector 14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1329" name="Rectangle 60"/>
          <p:cNvSpPr>
            <a:spLocks noChangeArrowheads="1"/>
          </p:cNvSpPr>
          <p:nvPr/>
        </p:nvSpPr>
        <p:spPr bwMode="auto">
          <a:xfrm>
            <a:off x="7334250" y="3819525"/>
            <a:ext cx="231775" cy="187325"/>
          </a:xfrm>
          <a:prstGeom prst="rect">
            <a:avLst/>
          </a:prstGeom>
          <a:solidFill>
            <a:schemeClr val="bg2"/>
          </a:solidFill>
          <a:ln w="9525" algn="ctr">
            <a:solidFill>
              <a:schemeClr val="tx1"/>
            </a:solidFill>
            <a:round/>
            <a:headEnd/>
            <a:tailEnd/>
          </a:ln>
        </p:spPr>
        <p:txBody>
          <a:bodyPr/>
          <a:lstStyle/>
          <a:p>
            <a:pPr eaLnBrk="0" hangingPunct="0">
              <a:lnSpc>
                <a:spcPct val="80000"/>
              </a:lnSpc>
            </a:pPr>
            <a:endParaRPr lang="en-US"/>
          </a:p>
        </p:txBody>
      </p:sp>
      <p:cxnSp>
        <p:nvCxnSpPr>
          <p:cNvPr id="149" name="Straight Connector 148"/>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38" name="Line 2"/>
          <p:cNvSpPr>
            <a:spLocks noChangeShapeType="1"/>
          </p:cNvSpPr>
          <p:nvPr/>
        </p:nvSpPr>
        <p:spPr bwMode="auto">
          <a:xfrm>
            <a:off x="1279525" y="3152775"/>
            <a:ext cx="6931025" cy="34925"/>
          </a:xfrm>
          <a:prstGeom prst="line">
            <a:avLst/>
          </a:prstGeom>
          <a:noFill/>
          <a:ln w="25400">
            <a:solidFill>
              <a:srgbClr val="505050"/>
            </a:solidFill>
            <a:prstDash val="dash"/>
            <a:round/>
            <a:headEnd/>
            <a:tailEnd/>
          </a:ln>
        </p:spPr>
        <p:txBody>
          <a:bodyPr/>
          <a:lstStyle/>
          <a:p>
            <a:endParaRPr lang="en-US"/>
          </a:p>
        </p:txBody>
      </p:sp>
      <p:cxnSp>
        <p:nvCxnSpPr>
          <p:cNvPr id="34" name="Straight Connector 33"/>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39" name="Line 3"/>
          <p:cNvSpPr>
            <a:spLocks noChangeShapeType="1"/>
          </p:cNvSpPr>
          <p:nvPr/>
        </p:nvSpPr>
        <p:spPr bwMode="auto">
          <a:xfrm flipH="1">
            <a:off x="2135188" y="2290763"/>
            <a:ext cx="484187" cy="347662"/>
          </a:xfrm>
          <a:prstGeom prst="line">
            <a:avLst/>
          </a:prstGeom>
          <a:noFill/>
          <a:ln w="9525">
            <a:solidFill>
              <a:schemeClr val="tx1"/>
            </a:solidFill>
            <a:round/>
            <a:headEnd/>
            <a:tailEnd type="triangle" w="med" len="med"/>
          </a:ln>
        </p:spPr>
        <p:txBody>
          <a:bodyPr/>
          <a:lstStyle/>
          <a:p>
            <a:endParaRPr lang="en-US"/>
          </a:p>
        </p:txBody>
      </p:sp>
      <p:cxnSp>
        <p:nvCxnSpPr>
          <p:cNvPr id="35" name="Straight Connector 34"/>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8548" name="AutoShape 4"/>
          <p:cNvSpPr>
            <a:spLocks noGrp="1" noChangeArrowheads="1"/>
          </p:cNvSpPr>
          <p:nvPr>
            <p:ph type="title"/>
          </p:nvPr>
        </p:nvSpPr>
        <p:spPr>
          <a:xfrm>
            <a:off x="1452563" y="538163"/>
            <a:ext cx="7346950" cy="796925"/>
          </a:xfrm>
          <a:prstGeom prst="roundRect">
            <a:avLst>
              <a:gd name="adj" fmla="val 21667"/>
            </a:avLst>
          </a:prstGeom>
        </p:spPr>
        <p:txBody>
          <a:bodyPr anchor="b"/>
          <a:lstStyle/>
          <a:p>
            <a:pPr>
              <a:defRPr/>
            </a:pPr>
            <a:r>
              <a:rPr lang="en-US" altLang="ko-KR" b="1" dirty="0">
                <a:ea typeface="굴림" pitchFamily="50" charset="-127"/>
              </a:rPr>
              <a:t>The Hotel Market Cycle</a:t>
            </a:r>
            <a:r>
              <a:rPr lang="en-US" altLang="ko-KR" sz="3600" b="1" dirty="0">
                <a:ea typeface="굴림" pitchFamily="50" charset="-127"/>
              </a:rPr>
              <a:t> </a:t>
            </a:r>
            <a:br>
              <a:rPr lang="en-US" altLang="ko-KR" sz="3600" b="1" dirty="0">
                <a:ea typeface="굴림" pitchFamily="50" charset="-127"/>
              </a:rPr>
            </a:br>
            <a:r>
              <a:rPr lang="en-US" altLang="ko-KR" sz="3600" b="1" dirty="0" smtClean="0">
                <a:ea typeface="굴림" pitchFamily="50" charset="-127"/>
              </a:rPr>
              <a:t>We Are at </a:t>
            </a:r>
            <a:r>
              <a:rPr lang="en-US" altLang="ko-KR" sz="3600" b="1" dirty="0">
                <a:ea typeface="굴림" pitchFamily="50" charset="-127"/>
              </a:rPr>
              <a:t>the </a:t>
            </a:r>
            <a:r>
              <a:rPr lang="en-US" altLang="ko-KR" sz="3600" b="1" dirty="0" smtClean="0">
                <a:ea typeface="굴림" pitchFamily="50" charset="-127"/>
              </a:rPr>
              <a:t>Bottom</a:t>
            </a:r>
            <a:endParaRPr lang="en-US" altLang="ko-KR" sz="3600" b="1" dirty="0">
              <a:ea typeface="굴림" pitchFamily="50" charset="-127"/>
            </a:endParaRPr>
          </a:p>
        </p:txBody>
      </p:sp>
      <p:cxnSp>
        <p:nvCxnSpPr>
          <p:cNvPr id="36" name="Straight Connector 35"/>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41" name="Line 5"/>
          <p:cNvSpPr>
            <a:spLocks noChangeShapeType="1"/>
          </p:cNvSpPr>
          <p:nvPr/>
        </p:nvSpPr>
        <p:spPr bwMode="auto">
          <a:xfrm>
            <a:off x="1230313" y="2922588"/>
            <a:ext cx="7013575" cy="1587"/>
          </a:xfrm>
          <a:prstGeom prst="line">
            <a:avLst/>
          </a:prstGeom>
          <a:noFill/>
          <a:ln w="25400">
            <a:solidFill>
              <a:srgbClr val="505050"/>
            </a:solidFill>
            <a:round/>
            <a:headEnd/>
            <a:tailEnd/>
          </a:ln>
        </p:spPr>
        <p:txBody>
          <a:bodyPr/>
          <a:lstStyle/>
          <a:p>
            <a:endParaRPr lang="en-US"/>
          </a:p>
        </p:txBody>
      </p:sp>
      <p:cxnSp>
        <p:nvCxnSpPr>
          <p:cNvPr id="37" name="Straight Connector 36"/>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42" name="Text Box 6"/>
          <p:cNvSpPr txBox="1">
            <a:spLocks noChangeArrowheads="1"/>
          </p:cNvSpPr>
          <p:nvPr/>
        </p:nvSpPr>
        <p:spPr bwMode="auto">
          <a:xfrm>
            <a:off x="2027238" y="1635125"/>
            <a:ext cx="1171575" cy="457200"/>
          </a:xfrm>
          <a:prstGeom prst="rect">
            <a:avLst/>
          </a:prstGeom>
          <a:noFill/>
          <a:ln w="9525">
            <a:noFill/>
            <a:miter lim="800000"/>
            <a:headEnd/>
            <a:tailEnd/>
          </a:ln>
        </p:spPr>
        <p:txBody>
          <a:bodyPr>
            <a:spAutoFit/>
          </a:bodyPr>
          <a:lstStyle/>
          <a:p>
            <a:pPr algn="ctr" eaLnBrk="0" hangingPunct="0"/>
            <a:r>
              <a:rPr lang="en-US" altLang="ko-KR" sz="1200">
                <a:solidFill>
                  <a:srgbClr val="000000"/>
                </a:solidFill>
                <a:ea typeface="굴림"/>
                <a:cs typeface="굴림"/>
              </a:rPr>
              <a:t>Rapid Development</a:t>
            </a:r>
          </a:p>
        </p:txBody>
      </p:sp>
      <p:cxnSp>
        <p:nvCxnSpPr>
          <p:cNvPr id="38" name="Straight Connector 37"/>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43" name="Text Box 7"/>
          <p:cNvSpPr txBox="1">
            <a:spLocks noChangeArrowheads="1"/>
          </p:cNvSpPr>
          <p:nvPr/>
        </p:nvSpPr>
        <p:spPr bwMode="auto">
          <a:xfrm>
            <a:off x="2378075" y="4081463"/>
            <a:ext cx="1158875" cy="639762"/>
          </a:xfrm>
          <a:prstGeom prst="rect">
            <a:avLst/>
          </a:prstGeom>
          <a:noFill/>
          <a:ln w="9525">
            <a:noFill/>
            <a:miter lim="800000"/>
            <a:headEnd/>
            <a:tailEnd/>
          </a:ln>
        </p:spPr>
        <p:txBody>
          <a:bodyPr>
            <a:spAutoFit/>
          </a:bodyPr>
          <a:lstStyle/>
          <a:p>
            <a:pPr eaLnBrk="0" hangingPunct="0">
              <a:spcBef>
                <a:spcPct val="50000"/>
              </a:spcBef>
            </a:pPr>
            <a:r>
              <a:rPr lang="en-US" altLang="ko-KR" sz="1200">
                <a:solidFill>
                  <a:srgbClr val="000000"/>
                </a:solidFill>
                <a:ea typeface="굴림"/>
                <a:cs typeface="굴림"/>
              </a:rPr>
              <a:t>Occupancy Declines, ADR Follows</a:t>
            </a:r>
          </a:p>
        </p:txBody>
      </p:sp>
      <p:cxnSp>
        <p:nvCxnSpPr>
          <p:cNvPr id="39" name="Straight Connector 38"/>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44" name="Text Box 8"/>
          <p:cNvSpPr txBox="1">
            <a:spLocks noChangeArrowheads="1"/>
          </p:cNvSpPr>
          <p:nvPr/>
        </p:nvSpPr>
        <p:spPr bwMode="auto">
          <a:xfrm>
            <a:off x="3949700" y="5635625"/>
            <a:ext cx="1225550" cy="639763"/>
          </a:xfrm>
          <a:prstGeom prst="rect">
            <a:avLst/>
          </a:prstGeom>
          <a:noFill/>
          <a:ln w="9525">
            <a:noFill/>
            <a:miter lim="800000"/>
            <a:headEnd/>
            <a:tailEnd/>
          </a:ln>
        </p:spPr>
        <p:txBody>
          <a:bodyPr>
            <a:spAutoFit/>
          </a:bodyPr>
          <a:lstStyle/>
          <a:p>
            <a:pPr algn="ctr" eaLnBrk="0" hangingPunct="0"/>
            <a:r>
              <a:rPr lang="en-US" altLang="ko-KR" sz="1200">
                <a:solidFill>
                  <a:srgbClr val="000000"/>
                </a:solidFill>
                <a:ea typeface="굴림"/>
                <a:cs typeface="굴림"/>
              </a:rPr>
              <a:t>Development at Minimum Levels</a:t>
            </a:r>
          </a:p>
        </p:txBody>
      </p:sp>
      <p:cxnSp>
        <p:nvCxnSpPr>
          <p:cNvPr id="40" name="Straight Connector 39"/>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45" name="Text Box 9"/>
          <p:cNvSpPr txBox="1">
            <a:spLocks noChangeArrowheads="1"/>
          </p:cNvSpPr>
          <p:nvPr/>
        </p:nvSpPr>
        <p:spPr bwMode="auto">
          <a:xfrm>
            <a:off x="3467100" y="2014538"/>
            <a:ext cx="1289050" cy="639762"/>
          </a:xfrm>
          <a:prstGeom prst="rect">
            <a:avLst/>
          </a:prstGeom>
          <a:noFill/>
          <a:ln w="9525">
            <a:noFill/>
            <a:miter lim="800000"/>
            <a:headEnd/>
            <a:tailEnd/>
          </a:ln>
        </p:spPr>
        <p:txBody>
          <a:bodyPr>
            <a:spAutoFit/>
          </a:bodyPr>
          <a:lstStyle/>
          <a:p>
            <a:pPr algn="ctr" eaLnBrk="0" hangingPunct="0">
              <a:spcBef>
                <a:spcPct val="50000"/>
              </a:spcBef>
            </a:pPr>
            <a:r>
              <a:rPr lang="en-US" altLang="ko-KR" sz="1200">
                <a:solidFill>
                  <a:srgbClr val="000000"/>
                </a:solidFill>
                <a:ea typeface="굴림"/>
                <a:cs typeface="굴림"/>
              </a:rPr>
              <a:t>Lodging Decline, Leads Other Sectors</a:t>
            </a:r>
          </a:p>
        </p:txBody>
      </p:sp>
      <p:cxnSp>
        <p:nvCxnSpPr>
          <p:cNvPr id="41" name="Straight Connector 40"/>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46" name="Text Box 10"/>
          <p:cNvSpPr txBox="1">
            <a:spLocks noChangeArrowheads="1"/>
          </p:cNvSpPr>
          <p:nvPr/>
        </p:nvSpPr>
        <p:spPr bwMode="auto">
          <a:xfrm>
            <a:off x="6181725" y="5006975"/>
            <a:ext cx="1093788" cy="457200"/>
          </a:xfrm>
          <a:prstGeom prst="rect">
            <a:avLst/>
          </a:prstGeom>
          <a:noFill/>
          <a:ln w="9525">
            <a:noFill/>
            <a:miter lim="800000"/>
            <a:headEnd/>
            <a:tailEnd/>
          </a:ln>
        </p:spPr>
        <p:txBody>
          <a:bodyPr>
            <a:spAutoFit/>
          </a:bodyPr>
          <a:lstStyle/>
          <a:p>
            <a:pPr eaLnBrk="0" hangingPunct="0">
              <a:spcBef>
                <a:spcPct val="50000"/>
              </a:spcBef>
            </a:pPr>
            <a:r>
              <a:rPr lang="en-US" altLang="ko-KR" sz="1200">
                <a:solidFill>
                  <a:srgbClr val="000000"/>
                </a:solidFill>
                <a:ea typeface="굴림"/>
                <a:cs typeface="굴림"/>
              </a:rPr>
              <a:t>Occupancy Recovers</a:t>
            </a:r>
          </a:p>
        </p:txBody>
      </p:sp>
      <p:cxnSp>
        <p:nvCxnSpPr>
          <p:cNvPr id="42" name="Straight Connector 41"/>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47" name="Text Box 11"/>
          <p:cNvSpPr txBox="1">
            <a:spLocks noChangeArrowheads="1"/>
          </p:cNvSpPr>
          <p:nvPr/>
        </p:nvSpPr>
        <p:spPr bwMode="auto">
          <a:xfrm>
            <a:off x="6689725" y="3927475"/>
            <a:ext cx="1052513" cy="639763"/>
          </a:xfrm>
          <a:prstGeom prst="rect">
            <a:avLst/>
          </a:prstGeom>
          <a:noFill/>
          <a:ln w="9525">
            <a:noFill/>
            <a:miter lim="800000"/>
            <a:headEnd/>
            <a:tailEnd/>
          </a:ln>
        </p:spPr>
        <p:txBody>
          <a:bodyPr>
            <a:spAutoFit/>
          </a:bodyPr>
          <a:lstStyle/>
          <a:p>
            <a:pPr eaLnBrk="0" hangingPunct="0">
              <a:spcBef>
                <a:spcPct val="50000"/>
              </a:spcBef>
            </a:pPr>
            <a:r>
              <a:rPr lang="en-US" altLang="ko-KR" sz="1200">
                <a:solidFill>
                  <a:srgbClr val="000000"/>
                </a:solidFill>
                <a:ea typeface="굴림"/>
                <a:cs typeface="굴림"/>
              </a:rPr>
              <a:t>ADR and Margins Recover</a:t>
            </a:r>
          </a:p>
        </p:txBody>
      </p:sp>
      <p:cxnSp>
        <p:nvCxnSpPr>
          <p:cNvPr id="43" name="Straight Connector 42"/>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48" name="Text Box 12"/>
          <p:cNvSpPr txBox="1">
            <a:spLocks noChangeArrowheads="1"/>
          </p:cNvSpPr>
          <p:nvPr/>
        </p:nvSpPr>
        <p:spPr bwMode="auto">
          <a:xfrm>
            <a:off x="4932363" y="1817688"/>
            <a:ext cx="1827212" cy="441325"/>
          </a:xfrm>
          <a:prstGeom prst="rect">
            <a:avLst/>
          </a:prstGeom>
          <a:noFill/>
          <a:ln w="9525">
            <a:noFill/>
            <a:miter lim="800000"/>
            <a:headEnd/>
            <a:tailEnd/>
          </a:ln>
        </p:spPr>
        <p:txBody>
          <a:bodyPr>
            <a:spAutoFit/>
          </a:bodyPr>
          <a:lstStyle/>
          <a:p>
            <a:pPr algn="ctr" eaLnBrk="0" hangingPunct="0">
              <a:lnSpc>
                <a:spcPct val="70000"/>
              </a:lnSpc>
              <a:spcBef>
                <a:spcPct val="50000"/>
              </a:spcBef>
            </a:pPr>
            <a:r>
              <a:rPr lang="en-US" altLang="ko-KR" sz="1200">
                <a:solidFill>
                  <a:srgbClr val="000000"/>
                </a:solidFill>
                <a:ea typeface="굴림"/>
                <a:cs typeface="굴림"/>
              </a:rPr>
              <a:t>Development </a:t>
            </a:r>
          </a:p>
          <a:p>
            <a:pPr algn="ctr" eaLnBrk="0" hangingPunct="0">
              <a:lnSpc>
                <a:spcPct val="70000"/>
              </a:lnSpc>
              <a:spcBef>
                <a:spcPct val="50000"/>
              </a:spcBef>
            </a:pPr>
            <a:r>
              <a:rPr lang="en-US" altLang="ko-KR" sz="1200">
                <a:solidFill>
                  <a:srgbClr val="000000"/>
                </a:solidFill>
                <a:ea typeface="굴림"/>
                <a:cs typeface="굴림"/>
              </a:rPr>
              <a:t>Picks Up</a:t>
            </a:r>
          </a:p>
        </p:txBody>
      </p:sp>
      <p:cxnSp>
        <p:nvCxnSpPr>
          <p:cNvPr id="44" name="Straight Connector 43"/>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49" name="Line 13"/>
          <p:cNvSpPr>
            <a:spLocks noChangeShapeType="1"/>
          </p:cNvSpPr>
          <p:nvPr/>
        </p:nvSpPr>
        <p:spPr bwMode="auto">
          <a:xfrm flipH="1">
            <a:off x="3017838" y="2774950"/>
            <a:ext cx="328612" cy="379413"/>
          </a:xfrm>
          <a:prstGeom prst="line">
            <a:avLst/>
          </a:prstGeom>
          <a:noFill/>
          <a:ln w="9525">
            <a:solidFill>
              <a:schemeClr val="tx1"/>
            </a:solidFill>
            <a:round/>
            <a:headEnd/>
            <a:tailEnd type="triangle" w="med" len="med"/>
          </a:ln>
        </p:spPr>
        <p:txBody>
          <a:bodyPr/>
          <a:lstStyle/>
          <a:p>
            <a:endParaRPr lang="en-US"/>
          </a:p>
        </p:txBody>
      </p:sp>
      <p:cxnSp>
        <p:nvCxnSpPr>
          <p:cNvPr id="45" name="Straight Connector 44"/>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50" name="Line 14"/>
          <p:cNvSpPr>
            <a:spLocks noChangeShapeType="1"/>
          </p:cNvSpPr>
          <p:nvPr/>
        </p:nvSpPr>
        <p:spPr bwMode="auto">
          <a:xfrm flipV="1">
            <a:off x="3089275" y="3597275"/>
            <a:ext cx="263525" cy="441325"/>
          </a:xfrm>
          <a:prstGeom prst="line">
            <a:avLst/>
          </a:prstGeom>
          <a:noFill/>
          <a:ln w="9525">
            <a:solidFill>
              <a:schemeClr val="tx1"/>
            </a:solidFill>
            <a:round/>
            <a:headEnd/>
            <a:tailEnd type="triangle" w="med" len="med"/>
          </a:ln>
        </p:spPr>
        <p:txBody>
          <a:bodyPr/>
          <a:lstStyle/>
          <a:p>
            <a:endParaRPr lang="en-US"/>
          </a:p>
        </p:txBody>
      </p:sp>
      <p:cxnSp>
        <p:nvCxnSpPr>
          <p:cNvPr id="46" name="Straight Connector 45"/>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51" name="Line 15"/>
          <p:cNvSpPr>
            <a:spLocks noChangeShapeType="1"/>
          </p:cNvSpPr>
          <p:nvPr/>
        </p:nvSpPr>
        <p:spPr bwMode="auto">
          <a:xfrm flipV="1">
            <a:off x="4545013" y="4999038"/>
            <a:ext cx="427037" cy="563562"/>
          </a:xfrm>
          <a:prstGeom prst="line">
            <a:avLst/>
          </a:prstGeom>
          <a:noFill/>
          <a:ln w="9525">
            <a:solidFill>
              <a:schemeClr val="tx1"/>
            </a:solidFill>
            <a:round/>
            <a:headEnd/>
            <a:tailEnd type="triangle" w="med" len="med"/>
          </a:ln>
        </p:spPr>
        <p:txBody>
          <a:bodyPr/>
          <a:lstStyle/>
          <a:p>
            <a:endParaRPr lang="en-US"/>
          </a:p>
        </p:txBody>
      </p:sp>
      <p:cxnSp>
        <p:nvCxnSpPr>
          <p:cNvPr id="47" name="Straight Connector 46"/>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52" name="Line 16"/>
          <p:cNvSpPr>
            <a:spLocks noChangeShapeType="1"/>
          </p:cNvSpPr>
          <p:nvPr/>
        </p:nvSpPr>
        <p:spPr bwMode="auto">
          <a:xfrm flipH="1" flipV="1">
            <a:off x="6484938" y="4152900"/>
            <a:ext cx="166687" cy="768350"/>
          </a:xfrm>
          <a:prstGeom prst="line">
            <a:avLst/>
          </a:prstGeom>
          <a:noFill/>
          <a:ln w="9525">
            <a:solidFill>
              <a:schemeClr val="tx1"/>
            </a:solidFill>
            <a:round/>
            <a:headEnd/>
            <a:tailEnd type="triangle" w="med" len="med"/>
          </a:ln>
        </p:spPr>
        <p:txBody>
          <a:bodyPr/>
          <a:lstStyle/>
          <a:p>
            <a:endParaRPr lang="en-US"/>
          </a:p>
        </p:txBody>
      </p:sp>
      <p:cxnSp>
        <p:nvCxnSpPr>
          <p:cNvPr id="48" name="Straight Connector 47"/>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53" name="Line 17"/>
          <p:cNvSpPr>
            <a:spLocks noChangeShapeType="1"/>
          </p:cNvSpPr>
          <p:nvPr/>
        </p:nvSpPr>
        <p:spPr bwMode="auto">
          <a:xfrm flipH="1" flipV="1">
            <a:off x="7086600" y="3248025"/>
            <a:ext cx="7938" cy="595313"/>
          </a:xfrm>
          <a:prstGeom prst="line">
            <a:avLst/>
          </a:prstGeom>
          <a:noFill/>
          <a:ln w="9525">
            <a:solidFill>
              <a:schemeClr val="tx1"/>
            </a:solidFill>
            <a:round/>
            <a:headEnd/>
            <a:tailEnd type="triangle" w="med" len="med"/>
          </a:ln>
        </p:spPr>
        <p:txBody>
          <a:bodyPr/>
          <a:lstStyle/>
          <a:p>
            <a:endParaRPr lang="en-US"/>
          </a:p>
        </p:txBody>
      </p:sp>
      <p:cxnSp>
        <p:nvCxnSpPr>
          <p:cNvPr id="49" name="Straight Connector 48"/>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54" name="Line 18"/>
          <p:cNvSpPr>
            <a:spLocks noChangeShapeType="1"/>
          </p:cNvSpPr>
          <p:nvPr/>
        </p:nvSpPr>
        <p:spPr bwMode="auto">
          <a:xfrm>
            <a:off x="5915025" y="2293938"/>
            <a:ext cx="1355725" cy="571500"/>
          </a:xfrm>
          <a:prstGeom prst="line">
            <a:avLst/>
          </a:prstGeom>
          <a:noFill/>
          <a:ln w="9525">
            <a:solidFill>
              <a:schemeClr val="tx1"/>
            </a:solidFill>
            <a:round/>
            <a:headEnd/>
            <a:tailEnd type="triangle" w="med" len="med"/>
          </a:ln>
        </p:spPr>
        <p:txBody>
          <a:bodyPr/>
          <a:lstStyle/>
          <a:p>
            <a:endParaRPr lang="en-US"/>
          </a:p>
        </p:txBody>
      </p:sp>
      <p:cxnSp>
        <p:nvCxnSpPr>
          <p:cNvPr id="50" name="Straight Connector 49"/>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55" name="Text Box 19"/>
          <p:cNvSpPr txBox="1">
            <a:spLocks noChangeArrowheads="1"/>
          </p:cNvSpPr>
          <p:nvPr/>
        </p:nvSpPr>
        <p:spPr bwMode="auto">
          <a:xfrm>
            <a:off x="3065463" y="4933950"/>
            <a:ext cx="1158875" cy="457200"/>
          </a:xfrm>
          <a:prstGeom prst="rect">
            <a:avLst/>
          </a:prstGeom>
          <a:noFill/>
          <a:ln w="9525">
            <a:noFill/>
            <a:miter lim="800000"/>
            <a:headEnd/>
            <a:tailEnd/>
          </a:ln>
        </p:spPr>
        <p:txBody>
          <a:bodyPr>
            <a:spAutoFit/>
          </a:bodyPr>
          <a:lstStyle/>
          <a:p>
            <a:pPr eaLnBrk="0" hangingPunct="0">
              <a:spcBef>
                <a:spcPct val="50000"/>
              </a:spcBef>
            </a:pPr>
            <a:r>
              <a:rPr lang="en-US" altLang="ko-KR" sz="1200">
                <a:solidFill>
                  <a:srgbClr val="000000"/>
                </a:solidFill>
                <a:ea typeface="굴림"/>
                <a:cs typeface="굴림"/>
              </a:rPr>
              <a:t>Development Slows</a:t>
            </a:r>
          </a:p>
        </p:txBody>
      </p:sp>
      <p:cxnSp>
        <p:nvCxnSpPr>
          <p:cNvPr id="51" name="Straight Connector 50"/>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56" name="Line 20"/>
          <p:cNvSpPr>
            <a:spLocks noChangeShapeType="1"/>
          </p:cNvSpPr>
          <p:nvPr/>
        </p:nvSpPr>
        <p:spPr bwMode="auto">
          <a:xfrm flipV="1">
            <a:off x="3554413" y="4308475"/>
            <a:ext cx="393700" cy="504825"/>
          </a:xfrm>
          <a:prstGeom prst="line">
            <a:avLst/>
          </a:prstGeom>
          <a:noFill/>
          <a:ln w="9525">
            <a:solidFill>
              <a:schemeClr val="tx1"/>
            </a:solidFill>
            <a:round/>
            <a:headEnd/>
            <a:tailEnd type="triangle" w="med" len="med"/>
          </a:ln>
        </p:spPr>
        <p:txBody>
          <a:bodyPr/>
          <a:lstStyle/>
          <a:p>
            <a:endParaRPr lang="en-US"/>
          </a:p>
        </p:txBody>
      </p:sp>
      <p:cxnSp>
        <p:nvCxnSpPr>
          <p:cNvPr id="52" name="Straight Connector 51"/>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57" name="Text Box 21"/>
          <p:cNvSpPr txBox="1">
            <a:spLocks noChangeArrowheads="1"/>
          </p:cNvSpPr>
          <p:nvPr/>
        </p:nvSpPr>
        <p:spPr bwMode="auto">
          <a:xfrm>
            <a:off x="5511800" y="5765800"/>
            <a:ext cx="1828800" cy="457200"/>
          </a:xfrm>
          <a:prstGeom prst="rect">
            <a:avLst/>
          </a:prstGeom>
          <a:noFill/>
          <a:ln w="9525">
            <a:noFill/>
            <a:miter lim="800000"/>
            <a:headEnd/>
            <a:tailEnd/>
          </a:ln>
        </p:spPr>
        <p:txBody>
          <a:bodyPr>
            <a:spAutoFit/>
          </a:bodyPr>
          <a:lstStyle/>
          <a:p>
            <a:pPr eaLnBrk="0" hangingPunct="0">
              <a:spcBef>
                <a:spcPct val="50000"/>
              </a:spcBef>
            </a:pPr>
            <a:r>
              <a:rPr lang="en-US" altLang="ko-KR" sz="1200">
                <a:solidFill>
                  <a:srgbClr val="000000"/>
                </a:solidFill>
                <a:ea typeface="굴림"/>
                <a:cs typeface="굴림"/>
              </a:rPr>
              <a:t>Lodging Recovers, Lags Other Sectors</a:t>
            </a:r>
          </a:p>
        </p:txBody>
      </p:sp>
      <p:cxnSp>
        <p:nvCxnSpPr>
          <p:cNvPr id="53" name="Straight Connector 52"/>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58" name="Line 22"/>
          <p:cNvSpPr>
            <a:spLocks noChangeShapeType="1"/>
          </p:cNvSpPr>
          <p:nvPr/>
        </p:nvSpPr>
        <p:spPr bwMode="auto">
          <a:xfrm flipH="1" flipV="1">
            <a:off x="5789613" y="4841875"/>
            <a:ext cx="117475" cy="866775"/>
          </a:xfrm>
          <a:prstGeom prst="line">
            <a:avLst/>
          </a:prstGeom>
          <a:noFill/>
          <a:ln w="9525">
            <a:solidFill>
              <a:schemeClr val="tx1"/>
            </a:solidFill>
            <a:round/>
            <a:headEnd/>
            <a:tailEnd type="triangle" w="med" len="med"/>
          </a:ln>
        </p:spPr>
        <p:txBody>
          <a:bodyPr/>
          <a:lstStyle/>
          <a:p>
            <a:endParaRPr lang="en-US"/>
          </a:p>
        </p:txBody>
      </p:sp>
      <p:cxnSp>
        <p:nvCxnSpPr>
          <p:cNvPr id="54" name="Straight Connector 53"/>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59" name="Freeform 23"/>
          <p:cNvSpPr>
            <a:spLocks noChangeAspect="1"/>
          </p:cNvSpPr>
          <p:nvPr/>
        </p:nvSpPr>
        <p:spPr bwMode="auto">
          <a:xfrm>
            <a:off x="1752600" y="2562225"/>
            <a:ext cx="6402388" cy="2408238"/>
          </a:xfrm>
          <a:custGeom>
            <a:avLst/>
            <a:gdLst>
              <a:gd name="T0" fmla="*/ 0 w 821"/>
              <a:gd name="T1" fmla="*/ 2147483647 h 289"/>
              <a:gd name="T2" fmla="*/ 2147483647 w 821"/>
              <a:gd name="T3" fmla="*/ 2147483647 h 289"/>
              <a:gd name="T4" fmla="*/ 2147483647 w 821"/>
              <a:gd name="T5" fmla="*/ 2147483647 h 289"/>
              <a:gd name="T6" fmla="*/ 2147483647 w 821"/>
              <a:gd name="T7" fmla="*/ 2147483647 h 289"/>
              <a:gd name="T8" fmla="*/ 2147483647 w 821"/>
              <a:gd name="T9" fmla="*/ 2147483647 h 289"/>
              <a:gd name="T10" fmla="*/ 0 60000 65536"/>
              <a:gd name="T11" fmla="*/ 0 60000 65536"/>
              <a:gd name="T12" fmla="*/ 0 60000 65536"/>
              <a:gd name="T13" fmla="*/ 0 60000 65536"/>
              <a:gd name="T14" fmla="*/ 0 60000 65536"/>
              <a:gd name="T15" fmla="*/ 0 w 821"/>
              <a:gd name="T16" fmla="*/ 0 h 289"/>
              <a:gd name="T17" fmla="*/ 821 w 821"/>
              <a:gd name="T18" fmla="*/ 289 h 289"/>
            </a:gdLst>
            <a:ahLst/>
            <a:cxnLst>
              <a:cxn ang="T10">
                <a:pos x="T0" y="T1"/>
              </a:cxn>
              <a:cxn ang="T11">
                <a:pos x="T2" y="T3"/>
              </a:cxn>
              <a:cxn ang="T12">
                <a:pos x="T4" y="T5"/>
              </a:cxn>
              <a:cxn ang="T13">
                <a:pos x="T6" y="T7"/>
              </a:cxn>
              <a:cxn ang="T14">
                <a:pos x="T8" y="T9"/>
              </a:cxn>
            </a:cxnLst>
            <a:rect l="T15" t="T16" r="T17" b="T18"/>
            <a:pathLst>
              <a:path w="821" h="289">
                <a:moveTo>
                  <a:pt x="0" y="26"/>
                </a:moveTo>
                <a:cubicBezTo>
                  <a:pt x="25" y="13"/>
                  <a:pt x="51" y="1"/>
                  <a:pt x="126" y="45"/>
                </a:cubicBezTo>
                <a:cubicBezTo>
                  <a:pt x="201" y="89"/>
                  <a:pt x="353" y="289"/>
                  <a:pt x="449" y="289"/>
                </a:cubicBezTo>
                <a:cubicBezTo>
                  <a:pt x="545" y="289"/>
                  <a:pt x="643" y="88"/>
                  <a:pt x="705" y="44"/>
                </a:cubicBezTo>
                <a:cubicBezTo>
                  <a:pt x="767" y="0"/>
                  <a:pt x="804" y="25"/>
                  <a:pt x="821" y="25"/>
                </a:cubicBezTo>
              </a:path>
            </a:pathLst>
          </a:custGeom>
          <a:noFill/>
          <a:ln w="28575">
            <a:solidFill>
              <a:srgbClr val="505050"/>
            </a:solidFill>
            <a:round/>
            <a:headEnd/>
            <a:tailEnd/>
          </a:ln>
        </p:spPr>
        <p:txBody>
          <a:bodyPr/>
          <a:lstStyle/>
          <a:p>
            <a:endParaRPr lang="en-US"/>
          </a:p>
        </p:txBody>
      </p:sp>
      <p:cxnSp>
        <p:nvCxnSpPr>
          <p:cNvPr id="55" name="Straight Connector 54"/>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60" name="Text Box 24"/>
          <p:cNvSpPr txBox="1">
            <a:spLocks noChangeArrowheads="1"/>
          </p:cNvSpPr>
          <p:nvPr/>
        </p:nvSpPr>
        <p:spPr bwMode="auto">
          <a:xfrm>
            <a:off x="1130300" y="3906838"/>
            <a:ext cx="1027113" cy="457200"/>
          </a:xfrm>
          <a:prstGeom prst="rect">
            <a:avLst/>
          </a:prstGeom>
          <a:noFill/>
          <a:ln w="9525">
            <a:noFill/>
            <a:miter lim="800000"/>
            <a:headEnd/>
            <a:tailEnd/>
          </a:ln>
        </p:spPr>
        <p:txBody>
          <a:bodyPr>
            <a:spAutoFit/>
          </a:bodyPr>
          <a:lstStyle/>
          <a:p>
            <a:pPr eaLnBrk="0" hangingPunct="0"/>
            <a:r>
              <a:rPr lang="en-US" altLang="ko-KR" sz="1200">
                <a:solidFill>
                  <a:srgbClr val="3333FF"/>
                </a:solidFill>
                <a:ea typeface="굴림"/>
                <a:cs typeface="굴림"/>
              </a:rPr>
              <a:t>Long Run</a:t>
            </a:r>
          </a:p>
          <a:p>
            <a:pPr eaLnBrk="0" hangingPunct="0"/>
            <a:r>
              <a:rPr lang="en-US" altLang="ko-KR" sz="1200">
                <a:solidFill>
                  <a:srgbClr val="3333FF"/>
                </a:solidFill>
                <a:ea typeface="굴림"/>
                <a:cs typeface="굴림"/>
              </a:rPr>
              <a:t>Occupancy</a:t>
            </a:r>
          </a:p>
        </p:txBody>
      </p:sp>
      <p:cxnSp>
        <p:nvCxnSpPr>
          <p:cNvPr id="56" name="Straight Connector 55"/>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61" name="Text Box 25"/>
          <p:cNvSpPr txBox="1">
            <a:spLocks noChangeArrowheads="1"/>
          </p:cNvSpPr>
          <p:nvPr/>
        </p:nvSpPr>
        <p:spPr bwMode="auto">
          <a:xfrm>
            <a:off x="6916738" y="1916113"/>
            <a:ext cx="1423987" cy="457200"/>
          </a:xfrm>
          <a:prstGeom prst="rect">
            <a:avLst/>
          </a:prstGeom>
          <a:noFill/>
          <a:ln w="9525">
            <a:noFill/>
            <a:miter lim="800000"/>
            <a:headEnd/>
            <a:tailEnd/>
          </a:ln>
        </p:spPr>
        <p:txBody>
          <a:bodyPr>
            <a:spAutoFit/>
          </a:bodyPr>
          <a:lstStyle/>
          <a:p>
            <a:pPr eaLnBrk="0" hangingPunct="0">
              <a:spcBef>
                <a:spcPct val="50000"/>
              </a:spcBef>
            </a:pPr>
            <a:r>
              <a:rPr lang="en-US" altLang="ko-KR" sz="1200">
                <a:solidFill>
                  <a:srgbClr val="000000"/>
                </a:solidFill>
                <a:ea typeface="굴림"/>
                <a:cs typeface="굴림"/>
              </a:rPr>
              <a:t>Rapid Development</a:t>
            </a:r>
          </a:p>
        </p:txBody>
      </p:sp>
      <p:cxnSp>
        <p:nvCxnSpPr>
          <p:cNvPr id="57" name="Straight Connector 56"/>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62" name="Text Box 26"/>
          <p:cNvSpPr txBox="1">
            <a:spLocks noChangeArrowheads="1"/>
          </p:cNvSpPr>
          <p:nvPr/>
        </p:nvSpPr>
        <p:spPr bwMode="auto">
          <a:xfrm>
            <a:off x="1085850" y="1835150"/>
            <a:ext cx="1093788" cy="457200"/>
          </a:xfrm>
          <a:prstGeom prst="rect">
            <a:avLst/>
          </a:prstGeom>
          <a:noFill/>
          <a:ln w="9525">
            <a:noFill/>
            <a:miter lim="800000"/>
            <a:headEnd/>
            <a:tailEnd/>
          </a:ln>
        </p:spPr>
        <p:txBody>
          <a:bodyPr>
            <a:spAutoFit/>
          </a:bodyPr>
          <a:lstStyle/>
          <a:p>
            <a:pPr eaLnBrk="0" hangingPunct="0">
              <a:spcBef>
                <a:spcPct val="50000"/>
              </a:spcBef>
            </a:pPr>
            <a:r>
              <a:rPr lang="en-US" altLang="ko-KR" sz="1200">
                <a:solidFill>
                  <a:srgbClr val="3333FF"/>
                </a:solidFill>
                <a:ea typeface="굴림"/>
                <a:cs typeface="굴림"/>
              </a:rPr>
              <a:t>Equilibrium ADR</a:t>
            </a:r>
          </a:p>
        </p:txBody>
      </p:sp>
      <p:cxnSp>
        <p:nvCxnSpPr>
          <p:cNvPr id="58" name="Straight Connector 57"/>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63" name="Line 27"/>
          <p:cNvSpPr>
            <a:spLocks noChangeShapeType="1"/>
          </p:cNvSpPr>
          <p:nvPr/>
        </p:nvSpPr>
        <p:spPr bwMode="auto">
          <a:xfrm flipH="1" flipV="1">
            <a:off x="7600950" y="2389188"/>
            <a:ext cx="47625" cy="327025"/>
          </a:xfrm>
          <a:prstGeom prst="line">
            <a:avLst/>
          </a:prstGeom>
          <a:noFill/>
          <a:ln w="9525">
            <a:solidFill>
              <a:schemeClr val="tx1"/>
            </a:solidFill>
            <a:round/>
            <a:headEnd type="triangle" w="med" len="med"/>
            <a:tailEnd/>
          </a:ln>
        </p:spPr>
        <p:txBody>
          <a:bodyPr/>
          <a:lstStyle/>
          <a:p>
            <a:endParaRPr lang="en-US"/>
          </a:p>
        </p:txBody>
      </p:sp>
      <p:cxnSp>
        <p:nvCxnSpPr>
          <p:cNvPr id="59" name="Straight Connector 58"/>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64" name="Line 29"/>
          <p:cNvSpPr>
            <a:spLocks noChangeShapeType="1"/>
          </p:cNvSpPr>
          <p:nvPr/>
        </p:nvSpPr>
        <p:spPr bwMode="auto">
          <a:xfrm flipV="1">
            <a:off x="1298575" y="3233738"/>
            <a:ext cx="230188" cy="696912"/>
          </a:xfrm>
          <a:prstGeom prst="line">
            <a:avLst/>
          </a:prstGeom>
          <a:noFill/>
          <a:ln w="9525">
            <a:solidFill>
              <a:srgbClr val="3333FF"/>
            </a:solidFill>
            <a:round/>
            <a:headEnd/>
            <a:tailEnd type="triangle" w="med" len="med"/>
          </a:ln>
        </p:spPr>
        <p:txBody>
          <a:bodyPr/>
          <a:lstStyle/>
          <a:p>
            <a:endParaRPr lang="en-US"/>
          </a:p>
        </p:txBody>
      </p:sp>
      <p:cxnSp>
        <p:nvCxnSpPr>
          <p:cNvPr id="60" name="Straight Connector 59"/>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65" name="Oval 30"/>
          <p:cNvSpPr>
            <a:spLocks noChangeArrowheads="1"/>
          </p:cNvSpPr>
          <p:nvPr/>
        </p:nvSpPr>
        <p:spPr bwMode="auto">
          <a:xfrm>
            <a:off x="4935538" y="4586288"/>
            <a:ext cx="685800" cy="609600"/>
          </a:xfrm>
          <a:prstGeom prst="ellipse">
            <a:avLst/>
          </a:prstGeom>
          <a:noFill/>
          <a:ln w="38100">
            <a:solidFill>
              <a:srgbClr val="FF0000"/>
            </a:solidFill>
            <a:round/>
            <a:headEnd/>
            <a:tailEnd/>
          </a:ln>
        </p:spPr>
        <p:txBody>
          <a:bodyPr wrap="none" anchor="ctr"/>
          <a:lstStyle/>
          <a:p>
            <a:endParaRPr lang="en-US" sz="1800" b="0">
              <a:solidFill>
                <a:srgbClr val="000000"/>
              </a:solidFill>
            </a:endParaRPr>
          </a:p>
        </p:txBody>
      </p:sp>
      <p:cxnSp>
        <p:nvCxnSpPr>
          <p:cNvPr id="61" name="Straight Connector 60"/>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8575" name="Text Box 31"/>
          <p:cNvSpPr txBox="1">
            <a:spLocks noChangeArrowheads="1"/>
          </p:cNvSpPr>
          <p:nvPr/>
        </p:nvSpPr>
        <p:spPr bwMode="auto">
          <a:xfrm>
            <a:off x="4448175" y="3516313"/>
            <a:ext cx="1727200" cy="368300"/>
          </a:xfrm>
          <a:prstGeom prst="rect">
            <a:avLst/>
          </a:prstGeom>
          <a:noFill/>
          <a:ln w="9525">
            <a:noFill/>
            <a:miter lim="800000"/>
            <a:headEnd/>
            <a:tailEnd/>
          </a:ln>
          <a:effectLst/>
        </p:spPr>
        <p:txBody>
          <a:bodyPr>
            <a:spAutoFit/>
          </a:bodyPr>
          <a:lstStyle/>
          <a:p>
            <a:pPr algn="ctr" eaLnBrk="0" hangingPunct="0">
              <a:defRPr/>
            </a:pPr>
            <a:r>
              <a:rPr lang="en-US" altLang="ko-KR" sz="1800" i="1" dirty="0">
                <a:solidFill>
                  <a:srgbClr val="FF0000"/>
                </a:solidFill>
                <a:effectLst>
                  <a:outerShdw blurRad="38100" dist="38100" dir="2700000" algn="tl">
                    <a:srgbClr val="000000">
                      <a:alpha val="43137"/>
                    </a:srgbClr>
                  </a:outerShdw>
                </a:effectLst>
                <a:latin typeface="Arial" charset="0"/>
                <a:ea typeface="굴림" pitchFamily="50" charset="-127"/>
              </a:rPr>
              <a:t>U.S. is Here</a:t>
            </a:r>
          </a:p>
        </p:txBody>
      </p:sp>
      <p:cxnSp>
        <p:nvCxnSpPr>
          <p:cNvPr id="62" name="Straight Connector 61"/>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67" name="Line 33"/>
          <p:cNvSpPr>
            <a:spLocks noChangeShapeType="1"/>
          </p:cNvSpPr>
          <p:nvPr/>
        </p:nvSpPr>
        <p:spPr bwMode="auto">
          <a:xfrm flipH="1">
            <a:off x="5254625" y="3878263"/>
            <a:ext cx="46038" cy="955675"/>
          </a:xfrm>
          <a:prstGeom prst="line">
            <a:avLst/>
          </a:prstGeom>
          <a:noFill/>
          <a:ln w="9525">
            <a:solidFill>
              <a:srgbClr val="FF0000"/>
            </a:solidFill>
            <a:round/>
            <a:headEnd/>
            <a:tailEnd type="triangle" w="med" len="med"/>
          </a:ln>
        </p:spPr>
        <p:txBody>
          <a:bodyPr/>
          <a:lstStyle/>
          <a:p>
            <a:endParaRPr lang="en-US"/>
          </a:p>
        </p:txBody>
      </p:sp>
      <p:cxnSp>
        <p:nvCxnSpPr>
          <p:cNvPr id="63" name="Straight Connector 62"/>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2368" name="Text Box 39"/>
          <p:cNvSpPr txBox="1">
            <a:spLocks noChangeArrowheads="1"/>
          </p:cNvSpPr>
          <p:nvPr/>
        </p:nvSpPr>
        <p:spPr bwMode="auto">
          <a:xfrm>
            <a:off x="138113" y="2901950"/>
            <a:ext cx="1528762" cy="304800"/>
          </a:xfrm>
          <a:prstGeom prst="rect">
            <a:avLst/>
          </a:prstGeom>
          <a:noFill/>
          <a:ln w="9525">
            <a:noFill/>
            <a:miter lim="800000"/>
            <a:headEnd/>
            <a:tailEnd/>
          </a:ln>
        </p:spPr>
        <p:txBody>
          <a:bodyPr>
            <a:spAutoFit/>
          </a:bodyPr>
          <a:lstStyle/>
          <a:p>
            <a:pPr eaLnBrk="0" hangingPunct="0">
              <a:spcBef>
                <a:spcPct val="50000"/>
              </a:spcBef>
            </a:pPr>
            <a:r>
              <a:rPr lang="en-US" altLang="ko-KR" sz="1400">
                <a:solidFill>
                  <a:srgbClr val="CC0000"/>
                </a:solidFill>
                <a:ea typeface="굴림"/>
                <a:cs typeface="굴림"/>
              </a:rPr>
              <a:t>L.T. Average</a:t>
            </a:r>
          </a:p>
        </p:txBody>
      </p:sp>
      <p:cxnSp>
        <p:nvCxnSpPr>
          <p:cNvPr id="64" name="Straight Connector 63"/>
          <p:cNvCxnSpPr/>
          <p:nvPr/>
        </p:nvCxnSpPr>
        <p:spPr>
          <a:xfrm>
            <a:off x="0" y="0"/>
            <a:ext cx="0" cy="457200"/>
          </a:xfrm>
          <a:prstGeom prst="line">
            <a:avLst/>
          </a:prstGeom>
          <a:ln w="0" cap="flat" cmpd="sng" algn="ctr">
            <a:solidFill>
              <a:srgbClr val="FD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8195" name="Title 1"/>
          <p:cNvSpPr>
            <a:spLocks noGrp="1"/>
          </p:cNvSpPr>
          <p:nvPr>
            <p:ph type="title"/>
          </p:nvPr>
        </p:nvSpPr>
        <p:spPr/>
        <p:txBody>
          <a:bodyPr/>
          <a:lstStyle/>
          <a:p>
            <a:r>
              <a:rPr lang="en-US" smtClean="0"/>
              <a:t>Global tourism in decline</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8194" name="Content Placeholder 3"/>
          <p:cNvGraphicFramePr>
            <a:graphicFrameLocks noGrp="1"/>
          </p:cNvGraphicFramePr>
          <p:nvPr>
            <p:ph idx="1"/>
          </p:nvPr>
        </p:nvGraphicFramePr>
        <p:xfrm>
          <a:off x="307975" y="1905000"/>
          <a:ext cx="8467725" cy="4419600"/>
        </p:xfrm>
        <a:graphic>
          <a:graphicData uri="http://schemas.openxmlformats.org/presentationml/2006/ole">
            <p:oleObj spid="_x0000_s8194" r:id="rId4" imgW="8468078" imgH="4419983" progId="Excel.Sheet.8">
              <p:embed/>
            </p:oleObj>
          </a:graphicData>
        </a:graphic>
      </p:graphicFrame>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8196" name="Rectangle 6"/>
          <p:cNvSpPr>
            <a:spLocks noChangeArrowheads="1"/>
          </p:cNvSpPr>
          <p:nvPr/>
        </p:nvSpPr>
        <p:spPr bwMode="auto">
          <a:xfrm>
            <a:off x="857250" y="6299200"/>
            <a:ext cx="4495800" cy="277813"/>
          </a:xfrm>
          <a:prstGeom prst="rect">
            <a:avLst/>
          </a:prstGeom>
          <a:noFill/>
          <a:ln w="28575">
            <a:noFill/>
            <a:miter lim="800000"/>
            <a:headEnd/>
            <a:tailEnd/>
          </a:ln>
        </p:spPr>
        <p:txBody>
          <a:bodyPr anchor="ctr">
            <a:spAutoFit/>
          </a:bodyPr>
          <a:lstStyle/>
          <a:p>
            <a:pPr eaLnBrk="0" hangingPunct="0"/>
            <a:r>
              <a:rPr lang="en-US" sz="1200" b="0"/>
              <a:t>Source:  UN World Tourism Organization </a:t>
            </a:r>
            <a:endParaRPr lang="en-US" sz="1200" b="0" i="1"/>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8197" name="TextBox 9"/>
          <p:cNvSpPr txBox="1">
            <a:spLocks noChangeArrowheads="1"/>
          </p:cNvSpPr>
          <p:nvPr/>
        </p:nvSpPr>
        <p:spPr bwMode="auto">
          <a:xfrm>
            <a:off x="1162050" y="1784350"/>
            <a:ext cx="1898650" cy="276225"/>
          </a:xfrm>
          <a:prstGeom prst="rect">
            <a:avLst/>
          </a:prstGeom>
          <a:noFill/>
          <a:ln w="9525">
            <a:noFill/>
            <a:miter lim="800000"/>
            <a:headEnd/>
            <a:tailEnd/>
          </a:ln>
        </p:spPr>
        <p:txBody>
          <a:bodyPr wrap="none">
            <a:spAutoFit/>
          </a:bodyPr>
          <a:lstStyle/>
          <a:p>
            <a:r>
              <a:rPr lang="en-US" sz="1200" b="0"/>
              <a:t>% change over prior year</a:t>
            </a:r>
          </a:p>
        </p:txBody>
      </p:sp>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3362" name="Title 1"/>
          <p:cNvSpPr>
            <a:spLocks noGrp="1"/>
          </p:cNvSpPr>
          <p:nvPr>
            <p:ph type="title"/>
          </p:nvPr>
        </p:nvSpPr>
        <p:spPr/>
        <p:txBody>
          <a:bodyPr/>
          <a:lstStyle/>
          <a:p>
            <a:r>
              <a:rPr lang="en-US" smtClean="0"/>
              <a:t>International visitation to U.S. down </a:t>
            </a:r>
            <a:br>
              <a:rPr lang="en-US" smtClean="0"/>
            </a:br>
            <a:r>
              <a:rPr lang="en-US" smtClean="0"/>
              <a:t>even more</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6" name="Content Placeholder 5" descr="ppi144.tmp"/>
          <p:cNvPicPr>
            <a:picLocks noGrp="1"/>
          </p:cNvPicPr>
          <p:nvPr>
            <p:ph idx="1"/>
          </p:nvPr>
        </p:nvPicPr>
        <p:blipFill>
          <a:blip r:embed="rId3"/>
          <a:stretch>
            <a:fillRect/>
          </a:stretch>
        </p:blipFill>
        <p:spPr>
          <a:xfrm>
            <a:off x="276225" y="1905000"/>
            <a:ext cx="8301038" cy="4419600"/>
          </a:xfrm>
          <a:effectLst/>
        </p:spPr>
      </p:pic>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13" name="Straight Connector 1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4386" name="Rectangle 3"/>
          <p:cNvSpPr>
            <a:spLocks noChangeArrowheads="1"/>
          </p:cNvSpPr>
          <p:nvPr/>
        </p:nvSpPr>
        <p:spPr bwMode="auto">
          <a:xfrm>
            <a:off x="241300" y="2854325"/>
            <a:ext cx="8636000" cy="3370263"/>
          </a:xfrm>
          <a:prstGeom prst="rect">
            <a:avLst/>
          </a:prstGeom>
          <a:noFill/>
          <a:ln w="9525">
            <a:solidFill>
              <a:schemeClr val="tx1"/>
            </a:solidFill>
            <a:miter lim="800000"/>
            <a:headEnd/>
            <a:tailEnd/>
          </a:ln>
        </p:spPr>
        <p:txBody>
          <a:bodyPr>
            <a:spAutoFit/>
          </a:bodyPr>
          <a:lstStyle/>
          <a:p>
            <a:pPr eaLnBrk="0" hangingPunct="0">
              <a:lnSpc>
                <a:spcPct val="95000"/>
              </a:lnSpc>
              <a:tabLst>
                <a:tab pos="457200" algn="l"/>
                <a:tab pos="914400" algn="l"/>
                <a:tab pos="4575175" algn="r"/>
                <a:tab pos="6234113" algn="r"/>
                <a:tab pos="7994650" algn="r"/>
              </a:tabLst>
            </a:pPr>
            <a:r>
              <a:rPr lang="en-US" sz="2000">
                <a:solidFill>
                  <a:srgbClr val="000000"/>
                </a:solidFill>
                <a:latin typeface="Trebuchet MS" pitchFamily="34" charset="0"/>
              </a:rPr>
              <a:t>International Total *	58,015 	4%	</a:t>
            </a:r>
            <a:r>
              <a:rPr lang="en-US" sz="2000">
                <a:solidFill>
                  <a:srgbClr val="FF0000"/>
                </a:solidFill>
                <a:latin typeface="Trebuchet MS" pitchFamily="34" charset="0"/>
              </a:rPr>
              <a:t>-9%</a:t>
            </a:r>
          </a:p>
          <a:p>
            <a:pPr eaLnBrk="0" hangingPunct="0">
              <a:tabLst>
                <a:tab pos="457200" algn="l"/>
                <a:tab pos="914400" algn="l"/>
                <a:tab pos="4575175" algn="r"/>
                <a:tab pos="6234113" algn="r"/>
                <a:tab pos="7994650" algn="r"/>
              </a:tabLst>
            </a:pPr>
            <a:r>
              <a:rPr lang="en-US" sz="1800" b="0">
                <a:solidFill>
                  <a:srgbClr val="000000"/>
                </a:solidFill>
                <a:latin typeface="Trebuchet MS" pitchFamily="34" charset="0"/>
              </a:rPr>
              <a:t>1</a:t>
            </a:r>
            <a:r>
              <a:rPr lang="en-US" sz="2000">
                <a:solidFill>
                  <a:srgbClr val="000000"/>
                </a:solidFill>
                <a:latin typeface="Trebuchet MS" pitchFamily="34" charset="0"/>
              </a:rPr>
              <a:t>	</a:t>
            </a:r>
            <a:r>
              <a:rPr lang="en-US" sz="1800">
                <a:solidFill>
                  <a:srgbClr val="000000"/>
                </a:solidFill>
                <a:latin typeface="Trebuchet MS" pitchFamily="34" charset="0"/>
              </a:rPr>
              <a:t>Canada	18,910	7%	</a:t>
            </a:r>
            <a:r>
              <a:rPr lang="en-US" sz="1800">
                <a:solidFill>
                  <a:srgbClr val="FF0000"/>
                </a:solidFill>
                <a:latin typeface="Trebuchet MS" pitchFamily="34" charset="0"/>
              </a:rPr>
              <a:t>-8%</a:t>
            </a:r>
          </a:p>
          <a:p>
            <a:pPr eaLnBrk="0" hangingPunct="0">
              <a:tabLst>
                <a:tab pos="457200" algn="l"/>
                <a:tab pos="914400" algn="l"/>
                <a:tab pos="4575175" algn="r"/>
                <a:tab pos="6234113" algn="r"/>
                <a:tab pos="7994650" algn="r"/>
              </a:tabLst>
            </a:pPr>
            <a:r>
              <a:rPr lang="en-US" sz="1800" b="0">
                <a:solidFill>
                  <a:srgbClr val="000000"/>
                </a:solidFill>
                <a:latin typeface="Trebuchet MS" pitchFamily="34" charset="0"/>
              </a:rPr>
              <a:t>2</a:t>
            </a:r>
            <a:r>
              <a:rPr lang="en-US" sz="1800">
                <a:solidFill>
                  <a:srgbClr val="000000"/>
                </a:solidFill>
                <a:latin typeface="Trebuchet MS" pitchFamily="34" charset="0"/>
              </a:rPr>
              <a:t>	Mexico	13,763	</a:t>
            </a:r>
            <a:r>
              <a:rPr lang="en-US" sz="1800">
                <a:solidFill>
                  <a:srgbClr val="FF0000"/>
                </a:solidFill>
                <a:latin typeface="Trebuchet MS" pitchFamily="34" charset="0"/>
              </a:rPr>
              <a:t>-4%</a:t>
            </a:r>
            <a:r>
              <a:rPr lang="en-US" sz="1800">
                <a:solidFill>
                  <a:srgbClr val="000000"/>
                </a:solidFill>
                <a:latin typeface="Trebuchet MS" pitchFamily="34" charset="0"/>
              </a:rPr>
              <a:t>	</a:t>
            </a:r>
            <a:r>
              <a:rPr lang="en-US" sz="1800">
                <a:solidFill>
                  <a:srgbClr val="FF0000"/>
                </a:solidFill>
                <a:latin typeface="Trebuchet MS" pitchFamily="34" charset="0"/>
              </a:rPr>
              <a:t>-6%</a:t>
            </a:r>
            <a:endParaRPr lang="en-US" sz="1800" b="0">
              <a:solidFill>
                <a:srgbClr val="FF0000"/>
              </a:solidFill>
              <a:latin typeface="Trebuchet MS" pitchFamily="34" charset="0"/>
            </a:endParaRPr>
          </a:p>
          <a:p>
            <a:pPr eaLnBrk="0" hangingPunct="0">
              <a:tabLst>
                <a:tab pos="457200" algn="l"/>
                <a:tab pos="914400" algn="l"/>
                <a:tab pos="4575175" algn="r"/>
                <a:tab pos="6234113" algn="r"/>
                <a:tab pos="7994650" algn="r"/>
              </a:tabLst>
            </a:pPr>
            <a:r>
              <a:rPr lang="en-US" sz="800" b="0">
                <a:solidFill>
                  <a:srgbClr val="000000"/>
                </a:solidFill>
                <a:latin typeface="Trebuchet MS" pitchFamily="34" charset="0"/>
              </a:rPr>
              <a:t>	</a:t>
            </a:r>
            <a:r>
              <a:rPr lang="en-US" sz="1800">
                <a:solidFill>
                  <a:srgbClr val="000000"/>
                </a:solidFill>
                <a:latin typeface="Trebuchet MS" pitchFamily="34" charset="0"/>
              </a:rPr>
              <a:t>Overseas **	25,341	6%	</a:t>
            </a:r>
            <a:r>
              <a:rPr lang="en-US" sz="1800">
                <a:solidFill>
                  <a:srgbClr val="FF0000"/>
                </a:solidFill>
                <a:latin typeface="Trebuchet MS" pitchFamily="34" charset="0"/>
              </a:rPr>
              <a:t>-9%</a:t>
            </a:r>
          </a:p>
          <a:p>
            <a:pPr eaLnBrk="0" hangingPunct="0">
              <a:lnSpc>
                <a:spcPct val="85000"/>
              </a:lnSpc>
              <a:spcBef>
                <a:spcPct val="10000"/>
              </a:spcBef>
              <a:tabLst>
                <a:tab pos="457200" algn="l"/>
                <a:tab pos="914400" algn="l"/>
                <a:tab pos="4575175" algn="r"/>
                <a:tab pos="6234113" algn="r"/>
                <a:tab pos="7994650" algn="r"/>
              </a:tabLst>
            </a:pPr>
            <a:r>
              <a:rPr lang="en-US" sz="1800" b="0">
                <a:solidFill>
                  <a:srgbClr val="000000"/>
                </a:solidFill>
                <a:latin typeface="Trebuchet MS" pitchFamily="34" charset="0"/>
              </a:rPr>
              <a:t>3		United Kingdom	4,565	1%	</a:t>
            </a:r>
            <a:r>
              <a:rPr lang="en-US" sz="1800" b="0">
                <a:solidFill>
                  <a:srgbClr val="FF0000"/>
                </a:solidFill>
                <a:latin typeface="Trebuchet MS" pitchFamily="34" charset="0"/>
              </a:rPr>
              <a:t>-16%</a:t>
            </a:r>
          </a:p>
          <a:p>
            <a:pPr eaLnBrk="0" hangingPunct="0">
              <a:lnSpc>
                <a:spcPct val="85000"/>
              </a:lnSpc>
              <a:spcBef>
                <a:spcPct val="10000"/>
              </a:spcBef>
              <a:tabLst>
                <a:tab pos="457200" algn="l"/>
                <a:tab pos="914400" algn="l"/>
                <a:tab pos="4575175" algn="r"/>
                <a:tab pos="6234113" algn="r"/>
                <a:tab pos="7994650" algn="r"/>
              </a:tabLst>
            </a:pPr>
            <a:r>
              <a:rPr lang="en-US" sz="1800" b="0">
                <a:solidFill>
                  <a:srgbClr val="000000"/>
                </a:solidFill>
                <a:latin typeface="Trebuchet MS" pitchFamily="34" charset="0"/>
              </a:rPr>
              <a:t>4		Japan	3,250	</a:t>
            </a:r>
            <a:r>
              <a:rPr lang="en-US" sz="1800" b="0">
                <a:solidFill>
                  <a:srgbClr val="FF0000"/>
                </a:solidFill>
                <a:latin typeface="Trebuchet MS" pitchFamily="34" charset="0"/>
              </a:rPr>
              <a:t>-8%	-16%</a:t>
            </a:r>
          </a:p>
          <a:p>
            <a:pPr eaLnBrk="0" hangingPunct="0">
              <a:lnSpc>
                <a:spcPct val="85000"/>
              </a:lnSpc>
              <a:spcBef>
                <a:spcPct val="10000"/>
              </a:spcBef>
              <a:tabLst>
                <a:tab pos="457200" algn="l"/>
                <a:tab pos="914400" algn="l"/>
                <a:tab pos="4575175" algn="r"/>
                <a:tab pos="6234113" algn="r"/>
                <a:tab pos="7994650" algn="r"/>
              </a:tabLst>
            </a:pPr>
            <a:r>
              <a:rPr lang="en-US" sz="1800" b="0">
                <a:solidFill>
                  <a:srgbClr val="000000"/>
                </a:solidFill>
                <a:latin typeface="Trebuchet MS" pitchFamily="34" charset="0"/>
              </a:rPr>
              <a:t>5		Germany	1,782	17%	</a:t>
            </a:r>
            <a:r>
              <a:rPr lang="en-US" sz="1800" b="0">
                <a:solidFill>
                  <a:srgbClr val="FF0000"/>
                </a:solidFill>
                <a:latin typeface="Trebuchet MS" pitchFamily="34" charset="0"/>
              </a:rPr>
              <a:t>-6%</a:t>
            </a:r>
          </a:p>
          <a:p>
            <a:pPr eaLnBrk="0" hangingPunct="0">
              <a:lnSpc>
                <a:spcPct val="85000"/>
              </a:lnSpc>
              <a:spcBef>
                <a:spcPct val="10000"/>
              </a:spcBef>
              <a:tabLst>
                <a:tab pos="457200" algn="l"/>
                <a:tab pos="914400" algn="l"/>
                <a:tab pos="4575175" algn="r"/>
                <a:tab pos="6234113" algn="r"/>
                <a:tab pos="7994650" algn="r"/>
              </a:tabLst>
            </a:pPr>
            <a:r>
              <a:rPr lang="en-US" sz="1800" b="0">
                <a:solidFill>
                  <a:srgbClr val="000000"/>
                </a:solidFill>
                <a:latin typeface="Trebuchet MS" pitchFamily="34" charset="0"/>
              </a:rPr>
              <a:t>6		France	1,244	25%	</a:t>
            </a:r>
            <a:r>
              <a:rPr lang="en-US" sz="1800" b="0">
                <a:solidFill>
                  <a:srgbClr val="FF0000"/>
                </a:solidFill>
                <a:latin typeface="Trebuchet MS" pitchFamily="34" charset="0"/>
              </a:rPr>
              <a:t>-3%</a:t>
            </a:r>
          </a:p>
          <a:p>
            <a:pPr eaLnBrk="0" hangingPunct="0">
              <a:lnSpc>
                <a:spcPct val="85000"/>
              </a:lnSpc>
              <a:spcBef>
                <a:spcPct val="10000"/>
              </a:spcBef>
              <a:tabLst>
                <a:tab pos="457200" algn="l"/>
                <a:tab pos="914400" algn="l"/>
                <a:tab pos="4575175" algn="r"/>
                <a:tab pos="6234113" algn="r"/>
                <a:tab pos="7994650" algn="r"/>
              </a:tabLst>
            </a:pPr>
            <a:r>
              <a:rPr lang="en-US" sz="1800" b="0">
                <a:solidFill>
                  <a:srgbClr val="000000"/>
                </a:solidFill>
                <a:latin typeface="Trebuchet MS" pitchFamily="34" charset="0"/>
              </a:rPr>
              <a:t>7		Italy	779	23%	</a:t>
            </a:r>
            <a:r>
              <a:rPr lang="en-US" sz="1800" b="0">
                <a:solidFill>
                  <a:srgbClr val="FF0000"/>
                </a:solidFill>
                <a:latin typeface="Trebuchet MS" pitchFamily="34" charset="0"/>
              </a:rPr>
              <a:t>-7%</a:t>
            </a:r>
          </a:p>
          <a:p>
            <a:pPr eaLnBrk="0" hangingPunct="0">
              <a:tabLst>
                <a:tab pos="457200" algn="l"/>
                <a:tab pos="914400" algn="l"/>
                <a:tab pos="4575175" algn="r"/>
                <a:tab pos="6234113" algn="r"/>
                <a:tab pos="7994650" algn="r"/>
              </a:tabLst>
            </a:pPr>
            <a:r>
              <a:rPr lang="en-US" sz="1800" b="0">
                <a:solidFill>
                  <a:srgbClr val="000000"/>
                </a:solidFill>
                <a:latin typeface="Trebuchet MS" pitchFamily="34" charset="0"/>
              </a:rPr>
              <a:t>8		Brazil	769	20%	11%</a:t>
            </a:r>
          </a:p>
          <a:p>
            <a:pPr eaLnBrk="0" hangingPunct="0">
              <a:tabLst>
                <a:tab pos="457200" algn="l"/>
                <a:tab pos="914400" algn="l"/>
                <a:tab pos="4575175" algn="r"/>
                <a:tab pos="6234113" algn="r"/>
                <a:tab pos="7994650" algn="r"/>
              </a:tabLst>
            </a:pPr>
            <a:r>
              <a:rPr lang="en-US" sz="1800" b="0">
                <a:solidFill>
                  <a:srgbClr val="000000"/>
                </a:solidFill>
                <a:latin typeface="Trebuchet MS" pitchFamily="34" charset="0"/>
              </a:rPr>
              <a:t>9		South Korea	759	</a:t>
            </a:r>
            <a:r>
              <a:rPr lang="en-US" sz="1800" b="0">
                <a:solidFill>
                  <a:srgbClr val="FF0000"/>
                </a:solidFill>
                <a:latin typeface="Trebuchet MS" pitchFamily="34" charset="0"/>
              </a:rPr>
              <a:t>-6%</a:t>
            </a:r>
            <a:r>
              <a:rPr lang="en-US" sz="1800" b="0">
                <a:solidFill>
                  <a:srgbClr val="000000"/>
                </a:solidFill>
                <a:latin typeface="Trebuchet MS" pitchFamily="34" charset="0"/>
              </a:rPr>
              <a:t>	</a:t>
            </a:r>
            <a:r>
              <a:rPr lang="en-US" sz="1800" b="0">
                <a:solidFill>
                  <a:srgbClr val="FF0000"/>
                </a:solidFill>
                <a:latin typeface="Trebuchet MS" pitchFamily="34" charset="0"/>
              </a:rPr>
              <a:t>-11%</a:t>
            </a:r>
          </a:p>
          <a:p>
            <a:pPr eaLnBrk="0" hangingPunct="0">
              <a:tabLst>
                <a:tab pos="457200" algn="l"/>
                <a:tab pos="914400" algn="l"/>
                <a:tab pos="4575175" algn="r"/>
                <a:tab pos="6234113" algn="r"/>
                <a:tab pos="7994650" algn="r"/>
              </a:tabLst>
            </a:pPr>
            <a:r>
              <a:rPr lang="en-US" sz="1800" b="0">
                <a:solidFill>
                  <a:srgbClr val="000000"/>
                </a:solidFill>
                <a:latin typeface="Trebuchet MS" pitchFamily="34" charset="0"/>
              </a:rPr>
              <a:t>10		Australia	690	3%	</a:t>
            </a:r>
            <a:r>
              <a:rPr lang="en-US" sz="1800" b="0">
                <a:solidFill>
                  <a:srgbClr val="FF0000"/>
                </a:solidFill>
                <a:latin typeface="Trebuchet MS" pitchFamily="34" charset="0"/>
              </a:rPr>
              <a:t>-2%</a:t>
            </a:r>
          </a:p>
        </p:txBody>
      </p:sp>
      <p:cxnSp>
        <p:nvCxnSpPr>
          <p:cNvPr id="14" name="Straight Connector 1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4387" name="Rectangle 9"/>
          <p:cNvSpPr>
            <a:spLocks noChangeArrowheads="1"/>
          </p:cNvSpPr>
          <p:nvPr/>
        </p:nvSpPr>
        <p:spPr bwMode="auto">
          <a:xfrm>
            <a:off x="241300" y="2117725"/>
            <a:ext cx="8636000" cy="725488"/>
          </a:xfrm>
          <a:prstGeom prst="rect">
            <a:avLst/>
          </a:prstGeom>
          <a:noFill/>
          <a:ln w="9525">
            <a:solidFill>
              <a:schemeClr val="tx1"/>
            </a:solidFill>
            <a:miter lim="800000"/>
            <a:headEnd/>
            <a:tailEnd/>
          </a:ln>
        </p:spPr>
        <p:txBody>
          <a:bodyPr>
            <a:spAutoFit/>
          </a:bodyPr>
          <a:lstStyle/>
          <a:p>
            <a:pPr eaLnBrk="0" hangingPunct="0">
              <a:tabLst>
                <a:tab pos="457200" algn="l"/>
                <a:tab pos="914400" algn="l"/>
                <a:tab pos="4229100" algn="ctr"/>
                <a:tab pos="5945188" algn="ctr"/>
                <a:tab pos="7778750" algn="ctr"/>
              </a:tabLst>
            </a:pPr>
            <a:r>
              <a:rPr lang="en-US" sz="2400">
                <a:solidFill>
                  <a:srgbClr val="000000"/>
                </a:solidFill>
                <a:latin typeface="Trebuchet MS" pitchFamily="34" charset="0"/>
              </a:rPr>
              <a:t>Origin of Visitor 	2008	08 / 07	</a:t>
            </a:r>
            <a:r>
              <a:rPr lang="en-US" sz="2000">
                <a:solidFill>
                  <a:srgbClr val="000000"/>
                </a:solidFill>
                <a:latin typeface="Trebuchet MS" pitchFamily="34" charset="0"/>
              </a:rPr>
              <a:t>09/08 </a:t>
            </a:r>
            <a:r>
              <a:rPr lang="en-US" sz="1600">
                <a:solidFill>
                  <a:srgbClr val="000000"/>
                </a:solidFill>
                <a:latin typeface="Trebuchet MS" pitchFamily="34" charset="0"/>
              </a:rPr>
              <a:t>Aug. YTD</a:t>
            </a:r>
            <a:endParaRPr lang="en-US" sz="2400">
              <a:solidFill>
                <a:srgbClr val="000000"/>
              </a:solidFill>
              <a:latin typeface="Trebuchet MS" pitchFamily="34" charset="0"/>
            </a:endParaRPr>
          </a:p>
          <a:p>
            <a:pPr eaLnBrk="0" hangingPunct="0">
              <a:lnSpc>
                <a:spcPct val="85000"/>
              </a:lnSpc>
              <a:tabLst>
                <a:tab pos="457200" algn="l"/>
                <a:tab pos="914400" algn="l"/>
                <a:tab pos="4229100" algn="ctr"/>
                <a:tab pos="5945188" algn="ctr"/>
                <a:tab pos="7778750" algn="ctr"/>
              </a:tabLst>
            </a:pPr>
            <a:r>
              <a:rPr lang="en-US" sz="2000">
                <a:solidFill>
                  <a:srgbClr val="000000"/>
                </a:solidFill>
                <a:latin typeface="Trebuchet MS" pitchFamily="34" charset="0"/>
              </a:rPr>
              <a:t>			</a:t>
            </a:r>
            <a:r>
              <a:rPr lang="en-US" sz="1200" b="0">
                <a:solidFill>
                  <a:srgbClr val="000000"/>
                </a:solidFill>
                <a:latin typeface="Trebuchet MS" pitchFamily="34" charset="0"/>
              </a:rPr>
              <a:t>(000s)</a:t>
            </a:r>
            <a:r>
              <a:rPr lang="en-US" sz="1600">
                <a:solidFill>
                  <a:srgbClr val="000000"/>
                </a:solidFill>
                <a:latin typeface="Trebuchet MS" pitchFamily="34" charset="0"/>
              </a:rPr>
              <a:t>	</a:t>
            </a:r>
            <a:r>
              <a:rPr lang="en-US" sz="1200" b="0">
                <a:solidFill>
                  <a:srgbClr val="000000"/>
                </a:solidFill>
                <a:latin typeface="Trebuchet MS" pitchFamily="34" charset="0"/>
              </a:rPr>
              <a:t>(% change)	 (% change) 	</a:t>
            </a:r>
            <a:endParaRPr lang="en-US" sz="800" b="0">
              <a:solidFill>
                <a:srgbClr val="000000"/>
              </a:solidFill>
              <a:latin typeface="Trebuchet MS" pitchFamily="34" charset="0"/>
            </a:endParaRPr>
          </a:p>
        </p:txBody>
      </p:sp>
      <p:cxnSp>
        <p:nvCxnSpPr>
          <p:cNvPr id="15" name="Straight Connector 1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4388" name="Rectangle 2"/>
          <p:cNvSpPr>
            <a:spLocks noGrp="1" noChangeArrowheads="1"/>
          </p:cNvSpPr>
          <p:nvPr>
            <p:ph type="title" idx="4294967295"/>
          </p:nvPr>
        </p:nvSpPr>
        <p:spPr>
          <a:xfrm>
            <a:off x="0" y="1095375"/>
            <a:ext cx="9144000" cy="989013"/>
          </a:xfrm>
        </p:spPr>
        <p:txBody>
          <a:bodyPr/>
          <a:lstStyle/>
          <a:p>
            <a:r>
              <a:rPr lang="en-US" smtClean="0"/>
              <a:t>Top Origin Markets for</a:t>
            </a:r>
            <a:br>
              <a:rPr lang="en-US" smtClean="0"/>
            </a:br>
            <a:r>
              <a:rPr lang="en-US" smtClean="0"/>
              <a:t>International Travelers to the U.S.</a:t>
            </a:r>
            <a:endParaRPr lang="en-US" sz="2000" b="0" smtClean="0"/>
          </a:p>
        </p:txBody>
      </p:sp>
      <p:cxnSp>
        <p:nvCxnSpPr>
          <p:cNvPr id="16" name="Straight Connector 1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4389" name="Text Box 4"/>
          <p:cNvSpPr txBox="1">
            <a:spLocks noChangeArrowheads="1"/>
          </p:cNvSpPr>
          <p:nvPr/>
        </p:nvSpPr>
        <p:spPr bwMode="auto">
          <a:xfrm>
            <a:off x="246063" y="6208713"/>
            <a:ext cx="7775575" cy="365125"/>
          </a:xfrm>
          <a:prstGeom prst="rect">
            <a:avLst/>
          </a:prstGeom>
          <a:noFill/>
          <a:ln w="9525">
            <a:noFill/>
            <a:miter lim="800000"/>
            <a:headEnd/>
            <a:tailEnd/>
          </a:ln>
        </p:spPr>
        <p:txBody>
          <a:bodyPr>
            <a:spAutoFit/>
          </a:bodyPr>
          <a:lstStyle/>
          <a:p>
            <a:pPr marL="346075" indent="-346075" eaLnBrk="0" hangingPunct="0">
              <a:lnSpc>
                <a:spcPct val="90000"/>
              </a:lnSpc>
            </a:pPr>
            <a:r>
              <a:rPr lang="en-US" sz="1000" b="0">
                <a:solidFill>
                  <a:srgbClr val="000000"/>
                </a:solidFill>
                <a:latin typeface="Trebuchet MS" pitchFamily="34" charset="0"/>
              </a:rPr>
              <a:t>*	  International travelers include all countries generating visitors to the U.S.</a:t>
            </a:r>
          </a:p>
          <a:p>
            <a:pPr marL="346075" indent="-346075" eaLnBrk="0" hangingPunct="0">
              <a:lnSpc>
                <a:spcPct val="90000"/>
              </a:lnSpc>
            </a:pPr>
            <a:r>
              <a:rPr lang="en-US" sz="1000" b="0">
                <a:solidFill>
                  <a:srgbClr val="000000"/>
                </a:solidFill>
                <a:latin typeface="Trebuchet MS" pitchFamily="34" charset="0"/>
              </a:rPr>
              <a:t>**	  </a:t>
            </a:r>
            <a:r>
              <a:rPr lang="en-US" sz="1000" b="0" i="1">
                <a:solidFill>
                  <a:srgbClr val="000000"/>
                </a:solidFill>
                <a:latin typeface="Trebuchet MS" pitchFamily="34" charset="0"/>
              </a:rPr>
              <a:t>Overseas</a:t>
            </a:r>
            <a:r>
              <a:rPr lang="en-US" sz="1000" b="0">
                <a:solidFill>
                  <a:srgbClr val="000000"/>
                </a:solidFill>
                <a:latin typeface="Trebuchet MS" pitchFamily="34" charset="0"/>
              </a:rPr>
              <a:t> includes all countries except Canada and Mexico.</a:t>
            </a:r>
          </a:p>
        </p:txBody>
      </p:sp>
      <p:cxnSp>
        <p:nvCxnSpPr>
          <p:cNvPr id="17" name="Straight Connector 1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4390" name="Line 6"/>
          <p:cNvSpPr>
            <a:spLocks noChangeShapeType="1"/>
          </p:cNvSpPr>
          <p:nvPr/>
        </p:nvSpPr>
        <p:spPr bwMode="auto">
          <a:xfrm>
            <a:off x="3733800" y="2135188"/>
            <a:ext cx="0" cy="4065587"/>
          </a:xfrm>
          <a:prstGeom prst="line">
            <a:avLst/>
          </a:prstGeom>
          <a:noFill/>
          <a:ln w="9525">
            <a:solidFill>
              <a:schemeClr val="tx1"/>
            </a:solidFill>
            <a:round/>
            <a:headEnd/>
            <a:tailEnd/>
          </a:ln>
        </p:spPr>
        <p:txBody>
          <a:bodyPr/>
          <a:lstStyle/>
          <a:p>
            <a:endParaRPr lang="en-US"/>
          </a:p>
        </p:txBody>
      </p:sp>
      <p:cxnSp>
        <p:nvCxnSpPr>
          <p:cNvPr id="18" name="Straight Connector 1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4391" name="Line 7"/>
          <p:cNvSpPr>
            <a:spLocks noChangeShapeType="1"/>
          </p:cNvSpPr>
          <p:nvPr/>
        </p:nvSpPr>
        <p:spPr bwMode="auto">
          <a:xfrm>
            <a:off x="5441950" y="2127250"/>
            <a:ext cx="0" cy="4100513"/>
          </a:xfrm>
          <a:prstGeom prst="line">
            <a:avLst/>
          </a:prstGeom>
          <a:noFill/>
          <a:ln w="9525">
            <a:solidFill>
              <a:schemeClr val="tx1"/>
            </a:solidFill>
            <a:round/>
            <a:headEnd/>
            <a:tailEnd/>
          </a:ln>
        </p:spPr>
        <p:txBody>
          <a:bodyPr/>
          <a:lstStyle/>
          <a:p>
            <a:endParaRPr lang="en-US"/>
          </a:p>
        </p:txBody>
      </p:sp>
      <p:cxnSp>
        <p:nvCxnSpPr>
          <p:cNvPr id="19" name="Straight Connector 1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4392" name="Line 7"/>
          <p:cNvSpPr>
            <a:spLocks noChangeShapeType="1"/>
          </p:cNvSpPr>
          <p:nvPr/>
        </p:nvSpPr>
        <p:spPr bwMode="auto">
          <a:xfrm>
            <a:off x="7092950" y="2127250"/>
            <a:ext cx="0" cy="4100513"/>
          </a:xfrm>
          <a:prstGeom prst="line">
            <a:avLst/>
          </a:prstGeom>
          <a:noFill/>
          <a:ln w="9525">
            <a:solidFill>
              <a:schemeClr val="tx1"/>
            </a:solidFill>
            <a:round/>
            <a:headEnd/>
            <a:tailEnd/>
          </a:ln>
        </p:spPr>
        <p:txBody>
          <a:bodyPr/>
          <a:lstStyle/>
          <a:p>
            <a:endParaRPr lang="en-US"/>
          </a:p>
        </p:txBody>
      </p:sp>
      <p:cxnSp>
        <p:nvCxnSpPr>
          <p:cNvPr id="20" name="Straight Connector 1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44393" name="Picture 2" descr="http://www.olympic.org/common/images/common/Rings_huge.gif"/>
          <p:cNvPicPr>
            <a:picLocks noChangeAspect="1" noChangeArrowheads="1"/>
          </p:cNvPicPr>
          <p:nvPr/>
        </p:nvPicPr>
        <p:blipFill>
          <a:blip r:embed="rId3"/>
          <a:srcRect/>
          <a:stretch>
            <a:fillRect/>
          </a:stretch>
        </p:blipFill>
        <p:spPr bwMode="auto">
          <a:xfrm>
            <a:off x="4948238" y="2887663"/>
            <a:ext cx="469900" cy="312737"/>
          </a:xfrm>
          <a:prstGeom prst="rect">
            <a:avLst/>
          </a:prstGeom>
          <a:noFill/>
          <a:ln w="9525">
            <a:noFill/>
            <a:miter lim="800000"/>
            <a:headEnd/>
            <a:tailEnd/>
          </a:ln>
        </p:spPr>
      </p:pic>
      <p:cxnSp>
        <p:nvCxnSpPr>
          <p:cNvPr id="21" name="Straight Connector 2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44394" name="Picture 2" descr="http://www.olympic.org/common/images/common/Rings_huge.gif"/>
          <p:cNvPicPr>
            <a:picLocks noChangeAspect="1" noChangeArrowheads="1"/>
          </p:cNvPicPr>
          <p:nvPr/>
        </p:nvPicPr>
        <p:blipFill>
          <a:blip r:embed="rId3"/>
          <a:srcRect/>
          <a:stretch>
            <a:fillRect/>
          </a:stretch>
        </p:blipFill>
        <p:spPr bwMode="auto">
          <a:xfrm>
            <a:off x="4948238" y="4781550"/>
            <a:ext cx="469900" cy="312738"/>
          </a:xfrm>
          <a:prstGeom prst="rect">
            <a:avLst/>
          </a:prstGeom>
          <a:noFill/>
          <a:ln w="9525">
            <a:noFill/>
            <a:miter lim="800000"/>
            <a:headEnd/>
            <a:tailEnd/>
          </a:ln>
        </p:spPr>
      </p:pic>
      <p:cxnSp>
        <p:nvCxnSpPr>
          <p:cNvPr id="22" name="Straight Connector 2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44395" name="Picture 2" descr="http://www.olympic.org/common/images/common/Rings_huge.gif"/>
          <p:cNvPicPr>
            <a:picLocks noChangeAspect="1" noChangeArrowheads="1"/>
          </p:cNvPicPr>
          <p:nvPr/>
        </p:nvPicPr>
        <p:blipFill>
          <a:blip r:embed="rId3"/>
          <a:srcRect/>
          <a:stretch>
            <a:fillRect/>
          </a:stretch>
        </p:blipFill>
        <p:spPr bwMode="auto">
          <a:xfrm>
            <a:off x="4948238" y="5080000"/>
            <a:ext cx="469900" cy="312738"/>
          </a:xfrm>
          <a:prstGeom prst="rect">
            <a:avLst/>
          </a:prstGeom>
          <a:noFill/>
          <a:ln w="9525">
            <a:noFill/>
            <a:miter lim="800000"/>
            <a:headEnd/>
            <a:tailEnd/>
          </a:ln>
        </p:spPr>
      </p:pic>
      <p:cxnSp>
        <p:nvCxnSpPr>
          <p:cNvPr id="23" name="Straight Connector 2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44396" name="Picture 2" descr="http://www.olympic.org/common/images/common/Rings_huge.gif"/>
          <p:cNvPicPr>
            <a:picLocks noChangeAspect="1" noChangeArrowheads="1"/>
          </p:cNvPicPr>
          <p:nvPr/>
        </p:nvPicPr>
        <p:blipFill>
          <a:blip r:embed="rId3"/>
          <a:srcRect/>
          <a:stretch>
            <a:fillRect/>
          </a:stretch>
        </p:blipFill>
        <p:spPr bwMode="auto">
          <a:xfrm>
            <a:off x="4948238" y="5884863"/>
            <a:ext cx="469900" cy="312737"/>
          </a:xfrm>
          <a:prstGeom prst="rect">
            <a:avLst/>
          </a:prstGeom>
          <a:noFill/>
          <a:ln w="9525">
            <a:noFill/>
            <a:miter lim="800000"/>
            <a:headEnd/>
            <a:tailEnd/>
          </a:ln>
        </p:spPr>
      </p:pic>
      <p:cxnSp>
        <p:nvCxnSpPr>
          <p:cNvPr id="24" name="Straight Connector 23"/>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5410" name="Rectangle 2"/>
          <p:cNvSpPr>
            <a:spLocks noGrp="1" noChangeArrowheads="1"/>
          </p:cNvSpPr>
          <p:nvPr>
            <p:ph type="title"/>
          </p:nvPr>
        </p:nvSpPr>
        <p:spPr>
          <a:xfrm>
            <a:off x="409575" y="247650"/>
            <a:ext cx="9144000" cy="1143000"/>
          </a:xfrm>
        </p:spPr>
        <p:txBody>
          <a:bodyPr/>
          <a:lstStyle/>
          <a:p>
            <a:r>
              <a:rPr lang="en-US" smtClean="0"/>
              <a:t>Conclusion 5	</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1859" name="Rectangle 3"/>
          <p:cNvSpPr>
            <a:spLocks noGrp="1" noChangeArrowheads="1"/>
          </p:cNvSpPr>
          <p:nvPr>
            <p:ph type="body" idx="1"/>
          </p:nvPr>
        </p:nvSpPr>
        <p:spPr>
          <a:xfrm>
            <a:off x="1292225" y="2119313"/>
            <a:ext cx="6516688" cy="4376737"/>
          </a:xfrm>
        </p:spPr>
        <p:txBody>
          <a:bodyPr/>
          <a:lstStyle/>
          <a:p>
            <a:pPr algn="ctr">
              <a:spcBef>
                <a:spcPct val="50000"/>
              </a:spcBef>
              <a:buFontTx/>
              <a:buNone/>
            </a:pPr>
            <a:r>
              <a:rPr lang="en-US" sz="3200" smtClean="0">
                <a:solidFill>
                  <a:srgbClr val="8A0000"/>
                </a:solidFill>
              </a:rPr>
              <a:t>Leisure travel outperforming business travel in 2009</a:t>
            </a:r>
          </a:p>
          <a:p>
            <a:pPr algn="ctr">
              <a:spcBef>
                <a:spcPct val="50000"/>
              </a:spcBef>
              <a:buFontTx/>
              <a:buNone/>
            </a:pPr>
            <a:r>
              <a:rPr lang="en-US" sz="3200" smtClean="0">
                <a:solidFill>
                  <a:srgbClr val="8A0000"/>
                </a:solidFill>
              </a:rPr>
              <a:t>But</a:t>
            </a:r>
          </a:p>
          <a:p>
            <a:pPr algn="ctr">
              <a:spcBef>
                <a:spcPct val="50000"/>
              </a:spcBef>
              <a:buFontTx/>
              <a:buNone/>
            </a:pPr>
            <a:r>
              <a:rPr lang="en-US" sz="3200" smtClean="0">
                <a:solidFill>
                  <a:srgbClr val="8A0000"/>
                </a:solidFill>
              </a:rPr>
              <a:t>Nothing to write home about</a:t>
            </a:r>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fade">
                                      <p:cBhvr>
                                        <p:cTn id="7" dur="2000"/>
                                        <p:tgtEl>
                                          <p:spTgt spid="12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fade">
                                      <p:cBhvr>
                                        <p:cTn id="12" dur="2000"/>
                                        <p:tgtEl>
                                          <p:spTgt spid="121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fade">
                                      <p:cBhvr>
                                        <p:cTn id="17" dur="2000"/>
                                        <p:tgtEl>
                                          <p:spTgt spid="1218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6978" name="Rectangle 2"/>
          <p:cNvSpPr>
            <a:spLocks noGrp="1" noChangeArrowheads="1"/>
          </p:cNvSpPr>
          <p:nvPr>
            <p:ph type="title"/>
          </p:nvPr>
        </p:nvSpPr>
        <p:spPr>
          <a:xfrm>
            <a:off x="409575" y="247650"/>
            <a:ext cx="9144000" cy="1143000"/>
          </a:xfrm>
        </p:spPr>
        <p:txBody>
          <a:bodyPr/>
          <a:lstStyle/>
          <a:p>
            <a:r>
              <a:rPr lang="en-US" smtClean="0"/>
              <a:t>Economy Trends</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6979" name="Rectangle 3"/>
          <p:cNvSpPr>
            <a:spLocks noGrp="1" noChangeArrowheads="1"/>
          </p:cNvSpPr>
          <p:nvPr>
            <p:ph type="body" idx="1"/>
          </p:nvPr>
        </p:nvSpPr>
        <p:spPr>
          <a:xfrm>
            <a:off x="174625" y="1712913"/>
            <a:ext cx="8636000" cy="4376737"/>
          </a:xfrm>
        </p:spPr>
        <p:txBody>
          <a:bodyPr/>
          <a:lstStyle/>
          <a:p>
            <a:pPr>
              <a:buClr>
                <a:srgbClr val="010000"/>
              </a:buClr>
            </a:pPr>
            <a:r>
              <a:rPr lang="en-US" sz="2400" smtClean="0"/>
              <a:t>Signs that economy has turned positive </a:t>
            </a:r>
          </a:p>
          <a:p>
            <a:pPr>
              <a:buClr>
                <a:srgbClr val="010000"/>
              </a:buClr>
            </a:pPr>
            <a:r>
              <a:rPr lang="en-US" sz="2400" smtClean="0"/>
              <a:t>Leading indicators turning up</a:t>
            </a:r>
          </a:p>
          <a:p>
            <a:pPr>
              <a:buClr>
                <a:srgbClr val="010000"/>
              </a:buClr>
            </a:pPr>
            <a:r>
              <a:rPr lang="en-US" sz="2400" smtClean="0"/>
              <a:t>Housing sector beginning to recover in sales and prices</a:t>
            </a:r>
          </a:p>
          <a:p>
            <a:pPr>
              <a:buClr>
                <a:srgbClr val="010000"/>
              </a:buClr>
            </a:pPr>
            <a:r>
              <a:rPr lang="en-US" sz="2400" smtClean="0"/>
              <a:t>Early positive signs in retail sector</a:t>
            </a:r>
          </a:p>
          <a:p>
            <a:pPr>
              <a:buClr>
                <a:srgbClr val="010000"/>
              </a:buClr>
            </a:pPr>
            <a:r>
              <a:rPr lang="en-US" sz="2400" smtClean="0"/>
              <a:t>No signs of inflation</a:t>
            </a:r>
          </a:p>
          <a:p>
            <a:pPr>
              <a:buClr>
                <a:srgbClr val="010000"/>
              </a:buClr>
            </a:pPr>
            <a:r>
              <a:rPr lang="en-US" sz="2400" smtClean="0"/>
              <a:t>But consumers remain in a funk</a:t>
            </a:r>
          </a:p>
          <a:p>
            <a:pPr>
              <a:buClr>
                <a:srgbClr val="010000"/>
              </a:buClr>
            </a:pPr>
            <a:r>
              <a:rPr lang="en-US" sz="2400" smtClean="0"/>
              <a:t>Declines in payrolls have slowed but unemployment approaching 10%; will continue to rise to over 10% by mid-2010</a:t>
            </a:r>
          </a:p>
          <a:p>
            <a:pPr>
              <a:buClr>
                <a:srgbClr val="010000"/>
              </a:buClr>
            </a:pPr>
            <a:r>
              <a:rPr lang="en-US" sz="2400" smtClean="0"/>
              <a:t>But improvement should not be confused with a return to normality </a:t>
            </a:r>
          </a:p>
          <a:p>
            <a:endParaRPr lang="en-US" sz="2400" smtClean="0"/>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6434" name="Rectangle 2"/>
          <p:cNvSpPr>
            <a:spLocks noGrp="1" noChangeArrowheads="1"/>
          </p:cNvSpPr>
          <p:nvPr>
            <p:ph type="title"/>
          </p:nvPr>
        </p:nvSpPr>
        <p:spPr>
          <a:xfrm>
            <a:off x="352425" y="474663"/>
            <a:ext cx="9144000" cy="1143000"/>
          </a:xfrm>
        </p:spPr>
        <p:txBody>
          <a:bodyPr/>
          <a:lstStyle/>
          <a:p>
            <a:r>
              <a:rPr lang="en-US" smtClean="0"/>
              <a:t>Leisure Travel Trends</a:t>
            </a:r>
            <a:endParaRPr lang="en-US" smtClean="0">
              <a:solidFill>
                <a:srgbClr val="FFFF00"/>
              </a:solidFill>
            </a:endParaRP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6435" name="Rectangle 3"/>
          <p:cNvSpPr>
            <a:spLocks noGrp="1" noChangeArrowheads="1"/>
          </p:cNvSpPr>
          <p:nvPr>
            <p:ph type="body" idx="1"/>
          </p:nvPr>
        </p:nvSpPr>
        <p:spPr>
          <a:xfrm>
            <a:off x="319088" y="2105025"/>
            <a:ext cx="6459537" cy="3846513"/>
          </a:xfrm>
        </p:spPr>
        <p:txBody>
          <a:bodyPr/>
          <a:lstStyle/>
          <a:p>
            <a:pPr>
              <a:lnSpc>
                <a:spcPct val="150000"/>
              </a:lnSpc>
              <a:buClr>
                <a:srgbClr val="010000"/>
              </a:buClr>
            </a:pPr>
            <a:r>
              <a:rPr lang="en-US" sz="2400" smtClean="0"/>
              <a:t>In decline since Q3 ’08; expected to </a:t>
            </a:r>
          </a:p>
          <a:p>
            <a:pPr>
              <a:lnSpc>
                <a:spcPct val="150000"/>
              </a:lnSpc>
              <a:buFontTx/>
              <a:buNone/>
            </a:pPr>
            <a:r>
              <a:rPr lang="en-US" sz="2400" smtClean="0"/>
              <a:t>	stabilize in Q4 ‘09</a:t>
            </a:r>
          </a:p>
          <a:p>
            <a:pPr>
              <a:lnSpc>
                <a:spcPct val="150000"/>
              </a:lnSpc>
              <a:buClr>
                <a:srgbClr val="010000"/>
              </a:buClr>
            </a:pPr>
            <a:r>
              <a:rPr lang="en-US" sz="2400" smtClean="0"/>
              <a:t>Travel still viewed as a “right”</a:t>
            </a:r>
          </a:p>
          <a:p>
            <a:pPr>
              <a:lnSpc>
                <a:spcPct val="150000"/>
              </a:lnSpc>
              <a:buClr>
                <a:srgbClr val="010000"/>
              </a:buClr>
            </a:pPr>
            <a:r>
              <a:rPr lang="en-US" sz="2400" smtClean="0"/>
              <a:t>Shorter, closer-to-home trips</a:t>
            </a:r>
          </a:p>
          <a:p>
            <a:pPr>
              <a:lnSpc>
                <a:spcPct val="150000"/>
              </a:lnSpc>
              <a:buClr>
                <a:srgbClr val="010000"/>
              </a:buClr>
            </a:pPr>
            <a:r>
              <a:rPr lang="en-US" sz="2400" smtClean="0"/>
              <a:t>Frugality reigns - Quest for values and deals  </a:t>
            </a:r>
          </a:p>
          <a:p>
            <a:pPr>
              <a:lnSpc>
                <a:spcPct val="150000"/>
              </a:lnSpc>
              <a:buClr>
                <a:srgbClr val="010000"/>
              </a:buClr>
            </a:pPr>
            <a:r>
              <a:rPr lang="en-US" sz="2400" smtClean="0"/>
              <a:t>Trading down, not out</a:t>
            </a:r>
          </a:p>
        </p:txBody>
      </p:sp>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46436" name="Picture 5" descr="P:\Branding\Stock Photos\Going on Holiday\Going on Holiday 1 008.jpg"/>
          <p:cNvPicPr>
            <a:picLocks noChangeAspect="1" noChangeArrowheads="1"/>
          </p:cNvPicPr>
          <p:nvPr/>
        </p:nvPicPr>
        <p:blipFill>
          <a:blip r:embed="rId3"/>
          <a:srcRect/>
          <a:stretch>
            <a:fillRect/>
          </a:stretch>
        </p:blipFill>
        <p:spPr bwMode="auto">
          <a:xfrm>
            <a:off x="6589713" y="1789113"/>
            <a:ext cx="2249487" cy="2249487"/>
          </a:xfrm>
          <a:prstGeom prst="rect">
            <a:avLst/>
          </a:prstGeom>
          <a:noFill/>
          <a:ln w="9525">
            <a:noFill/>
            <a:miter lim="800000"/>
            <a:headEnd/>
            <a:tailEnd/>
          </a:ln>
        </p:spPr>
      </p:pic>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46437" name="Picture 6" descr="P:\Branding\Stock Photos\Going on Holiday\Going on Holiday 1 075.jpg"/>
          <p:cNvPicPr>
            <a:picLocks noChangeAspect="1" noChangeArrowheads="1"/>
          </p:cNvPicPr>
          <p:nvPr/>
        </p:nvPicPr>
        <p:blipFill>
          <a:blip r:embed="rId4"/>
          <a:srcRect/>
          <a:stretch>
            <a:fillRect/>
          </a:stretch>
        </p:blipFill>
        <p:spPr bwMode="auto">
          <a:xfrm>
            <a:off x="6908800" y="4122738"/>
            <a:ext cx="1681163" cy="2270125"/>
          </a:xfrm>
          <a:prstGeom prst="rect">
            <a:avLst/>
          </a:prstGeom>
          <a:noFill/>
          <a:ln w="9525">
            <a:noFill/>
            <a:miter lim="800000"/>
            <a:headEnd/>
            <a:tailEnd/>
          </a:ln>
        </p:spPr>
      </p:pic>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9219" name="Rectangle 2"/>
          <p:cNvSpPr>
            <a:spLocks noGrp="1" noChangeArrowheads="1"/>
          </p:cNvSpPr>
          <p:nvPr>
            <p:ph type="title" idx="4294967295"/>
          </p:nvPr>
        </p:nvSpPr>
        <p:spPr>
          <a:xfrm>
            <a:off x="304800" y="373063"/>
            <a:ext cx="8610600" cy="1143000"/>
          </a:xfrm>
        </p:spPr>
        <p:txBody>
          <a:bodyPr/>
          <a:lstStyle/>
          <a:p>
            <a:r>
              <a:rPr lang="en-US" smtClean="0"/>
              <a:t>Number of leisure travelers down in 2009  </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9218" name="Object 3"/>
          <p:cNvGraphicFramePr>
            <a:graphicFrameLocks noGrp="1" noChangeAspect="1"/>
          </p:cNvGraphicFramePr>
          <p:nvPr>
            <p:ph type="chart" idx="4294967295"/>
          </p:nvPr>
        </p:nvGraphicFramePr>
        <p:xfrm>
          <a:off x="565150" y="2584450"/>
          <a:ext cx="7853363" cy="3436938"/>
        </p:xfrm>
        <a:graphic>
          <a:graphicData uri="http://schemas.openxmlformats.org/presentationml/2006/ole">
            <p:oleObj spid="_x0000_s9218" name="Worksheet" r:id="rId4" imgW="8467725" imgH="3705225" progId="Excel.Sheet.8">
              <p:embed/>
            </p:oleObj>
          </a:graphicData>
        </a:graphic>
      </p:graphicFrame>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9220" name="Text Box 5"/>
          <p:cNvSpPr txBox="1">
            <a:spLocks noChangeArrowheads="1"/>
          </p:cNvSpPr>
          <p:nvPr/>
        </p:nvSpPr>
        <p:spPr bwMode="auto">
          <a:xfrm>
            <a:off x="1679575" y="1851025"/>
            <a:ext cx="4368800" cy="239713"/>
          </a:xfrm>
          <a:prstGeom prst="rect">
            <a:avLst/>
          </a:prstGeom>
          <a:noFill/>
          <a:ln w="9525">
            <a:noFill/>
            <a:miter lim="800000"/>
            <a:headEnd/>
            <a:tailEnd/>
          </a:ln>
        </p:spPr>
        <p:txBody>
          <a:bodyPr wrap="none">
            <a:spAutoFit/>
          </a:bodyPr>
          <a:lstStyle/>
          <a:p>
            <a:pPr eaLnBrk="0" hangingPunct="0">
              <a:lnSpc>
                <a:spcPct val="80000"/>
              </a:lnSpc>
            </a:pPr>
            <a:r>
              <a:rPr lang="en-US" sz="1200" b="0"/>
              <a:t> Percent of U.S. adults taking a leisure trip in past 12 months</a:t>
            </a:r>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9221" name="Rectangle 6"/>
          <p:cNvSpPr>
            <a:spLocks noChangeArrowheads="1"/>
          </p:cNvSpPr>
          <p:nvPr/>
        </p:nvSpPr>
        <p:spPr bwMode="auto">
          <a:xfrm>
            <a:off x="857250" y="6316663"/>
            <a:ext cx="6821488" cy="276225"/>
          </a:xfrm>
          <a:prstGeom prst="rect">
            <a:avLst/>
          </a:prstGeom>
          <a:noFill/>
          <a:ln w="28575">
            <a:noFill/>
            <a:miter lim="800000"/>
            <a:headEnd/>
            <a:tailEnd/>
          </a:ln>
        </p:spPr>
        <p:txBody>
          <a:bodyPr anchor="ctr">
            <a:spAutoFit/>
          </a:bodyPr>
          <a:lstStyle/>
          <a:p>
            <a:pPr eaLnBrk="0" hangingPunct="0"/>
            <a:r>
              <a:rPr lang="en-US" sz="1200" b="0"/>
              <a:t>Source:  U.S. Travel Association and YPartnership </a:t>
            </a:r>
            <a:r>
              <a:rPr lang="en-US" sz="1200" b="0" i="1"/>
              <a:t>travelhorizons™</a:t>
            </a:r>
          </a:p>
        </p:txBody>
      </p:sp>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0243" name="Rectangle 2"/>
          <p:cNvSpPr>
            <a:spLocks noGrp="1" noChangeArrowheads="1"/>
          </p:cNvSpPr>
          <p:nvPr>
            <p:ph type="title" idx="4294967295"/>
          </p:nvPr>
        </p:nvSpPr>
        <p:spPr>
          <a:xfrm>
            <a:off x="304800" y="373063"/>
            <a:ext cx="8610600" cy="1143000"/>
          </a:xfrm>
        </p:spPr>
        <p:txBody>
          <a:bodyPr/>
          <a:lstStyle/>
          <a:p>
            <a:r>
              <a:rPr lang="en-US" smtClean="0"/>
              <a:t>Leisure travel intentions weaken  </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10242" name="Object 3"/>
          <p:cNvGraphicFramePr>
            <a:graphicFrameLocks noGrp="1" noChangeAspect="1"/>
          </p:cNvGraphicFramePr>
          <p:nvPr>
            <p:ph type="chart" idx="4294967295"/>
          </p:nvPr>
        </p:nvGraphicFramePr>
        <p:xfrm>
          <a:off x="436563" y="2530475"/>
          <a:ext cx="8431212" cy="3971925"/>
        </p:xfrm>
        <a:graphic>
          <a:graphicData uri="http://schemas.openxmlformats.org/presentationml/2006/ole">
            <p:oleObj spid="_x0000_s10242" name="Worksheet" r:id="rId4" imgW="8429625" imgH="3648075" progId="Excel.Sheet.8">
              <p:embed/>
            </p:oleObj>
          </a:graphicData>
        </a:graphic>
      </p:graphicFrame>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0244" name="Text Box 5"/>
          <p:cNvSpPr txBox="1">
            <a:spLocks noChangeArrowheads="1"/>
          </p:cNvSpPr>
          <p:nvPr/>
        </p:nvSpPr>
        <p:spPr bwMode="auto">
          <a:xfrm>
            <a:off x="315913" y="1836738"/>
            <a:ext cx="4975225" cy="239712"/>
          </a:xfrm>
          <a:prstGeom prst="rect">
            <a:avLst/>
          </a:prstGeom>
          <a:noFill/>
          <a:ln w="9525">
            <a:noFill/>
            <a:miter lim="800000"/>
            <a:headEnd/>
            <a:tailEnd/>
          </a:ln>
        </p:spPr>
        <p:txBody>
          <a:bodyPr wrap="none">
            <a:spAutoFit/>
          </a:bodyPr>
          <a:lstStyle/>
          <a:p>
            <a:pPr eaLnBrk="0" hangingPunct="0">
              <a:lnSpc>
                <a:spcPct val="80000"/>
              </a:lnSpc>
            </a:pPr>
            <a:r>
              <a:rPr lang="en-US" sz="1200" b="0"/>
              <a:t>* Percent of U.S. adults intending to take leisure trip in next six months</a:t>
            </a:r>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0245" name="Rectangle 6"/>
          <p:cNvSpPr>
            <a:spLocks noChangeArrowheads="1"/>
          </p:cNvSpPr>
          <p:nvPr/>
        </p:nvSpPr>
        <p:spPr bwMode="auto">
          <a:xfrm>
            <a:off x="857250" y="6316663"/>
            <a:ext cx="6821488" cy="276225"/>
          </a:xfrm>
          <a:prstGeom prst="rect">
            <a:avLst/>
          </a:prstGeom>
          <a:noFill/>
          <a:ln w="28575">
            <a:noFill/>
            <a:miter lim="800000"/>
            <a:headEnd/>
            <a:tailEnd/>
          </a:ln>
        </p:spPr>
        <p:txBody>
          <a:bodyPr anchor="ctr">
            <a:spAutoFit/>
          </a:bodyPr>
          <a:lstStyle/>
          <a:p>
            <a:pPr eaLnBrk="0" hangingPunct="0"/>
            <a:r>
              <a:rPr lang="en-US" sz="1200" b="0"/>
              <a:t>Source:  U.S. Travel Association and YPartnership </a:t>
            </a:r>
            <a:r>
              <a:rPr lang="en-US" sz="1200" b="0" i="1"/>
              <a:t>travelhorizons™</a:t>
            </a:r>
          </a:p>
        </p:txBody>
      </p:sp>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11" name="Straight Connector 1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1267" name="Title 1"/>
          <p:cNvSpPr>
            <a:spLocks noGrp="1"/>
          </p:cNvSpPr>
          <p:nvPr>
            <p:ph type="title"/>
          </p:nvPr>
        </p:nvSpPr>
        <p:spPr/>
        <p:txBody>
          <a:bodyPr/>
          <a:lstStyle/>
          <a:p>
            <a:r>
              <a:rPr lang="en-US" smtClean="0"/>
              <a:t>Budget concerns remain top reason not to take leisure trips</a:t>
            </a:r>
          </a:p>
        </p:txBody>
      </p:sp>
      <p:cxnSp>
        <p:nvCxnSpPr>
          <p:cNvPr id="12" name="Straight Connector 1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11266" name="Object 12"/>
          <p:cNvGraphicFramePr>
            <a:graphicFrameLocks noChangeAspect="1"/>
          </p:cNvGraphicFramePr>
          <p:nvPr/>
        </p:nvGraphicFramePr>
        <p:xfrm>
          <a:off x="-52388" y="2278063"/>
          <a:ext cx="9196388" cy="3919537"/>
        </p:xfrm>
        <a:graphic>
          <a:graphicData uri="http://schemas.openxmlformats.org/presentationml/2006/ole">
            <p:oleObj spid="_x0000_s11266" name="Worksheet" r:id="rId4" imgW="9199661" imgH="3920068" progId="Excel.Sheet.8">
              <p:embed/>
            </p:oleObj>
          </a:graphicData>
        </a:graphic>
      </p:graphicFrame>
      <p:cxnSp>
        <p:nvCxnSpPr>
          <p:cNvPr id="13" name="Straight Connector 1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1268" name="TextBox 3"/>
          <p:cNvSpPr txBox="1">
            <a:spLocks noChangeArrowheads="1"/>
          </p:cNvSpPr>
          <p:nvPr/>
        </p:nvSpPr>
        <p:spPr bwMode="auto">
          <a:xfrm>
            <a:off x="420688" y="1857375"/>
            <a:ext cx="7021512" cy="307975"/>
          </a:xfrm>
          <a:prstGeom prst="rect">
            <a:avLst/>
          </a:prstGeom>
          <a:noFill/>
          <a:ln w="9525">
            <a:noFill/>
            <a:miter lim="800000"/>
            <a:headEnd/>
            <a:tailEnd/>
          </a:ln>
        </p:spPr>
        <p:txBody>
          <a:bodyPr wrap="none">
            <a:spAutoFit/>
          </a:bodyPr>
          <a:lstStyle/>
          <a:p>
            <a:r>
              <a:rPr lang="en-US" sz="1400">
                <a:solidFill>
                  <a:srgbClr val="000000"/>
                </a:solidFill>
              </a:rPr>
              <a:t>Reasons among U.S. adults with no leisure travel intentions for next 6 months</a:t>
            </a:r>
          </a:p>
        </p:txBody>
      </p:sp>
      <p:cxnSp>
        <p:nvCxnSpPr>
          <p:cNvPr id="14" name="Straight Connector 1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1269" name="Rectangle 6"/>
          <p:cNvSpPr>
            <a:spLocks noChangeArrowheads="1"/>
          </p:cNvSpPr>
          <p:nvPr/>
        </p:nvSpPr>
        <p:spPr bwMode="auto">
          <a:xfrm>
            <a:off x="798513" y="6284913"/>
            <a:ext cx="6067425" cy="276225"/>
          </a:xfrm>
          <a:prstGeom prst="rect">
            <a:avLst/>
          </a:prstGeom>
          <a:noFill/>
          <a:ln w="28575">
            <a:noFill/>
            <a:miter lim="800000"/>
            <a:headEnd/>
            <a:tailEnd/>
          </a:ln>
        </p:spPr>
        <p:txBody>
          <a:bodyPr anchor="ctr">
            <a:spAutoFit/>
          </a:bodyPr>
          <a:lstStyle/>
          <a:p>
            <a:pPr eaLnBrk="0" hangingPunct="0"/>
            <a:r>
              <a:rPr lang="en-US" sz="1200">
                <a:solidFill>
                  <a:srgbClr val="000000"/>
                </a:solidFill>
              </a:rPr>
              <a:t>Source:  U.S. Travel Association/Ypartnership’s </a:t>
            </a:r>
            <a:r>
              <a:rPr lang="en-US" sz="1200" i="1">
                <a:solidFill>
                  <a:srgbClr val="000000"/>
                </a:solidFill>
              </a:rPr>
              <a:t>Travelhorizons™</a:t>
            </a:r>
          </a:p>
        </p:txBody>
      </p:sp>
      <p:cxnSp>
        <p:nvCxnSpPr>
          <p:cNvPr id="15" name="Straight Connector 1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1270" name="Oval 5"/>
          <p:cNvSpPr>
            <a:spLocks noChangeArrowheads="1"/>
          </p:cNvSpPr>
          <p:nvPr/>
        </p:nvSpPr>
        <p:spPr bwMode="auto">
          <a:xfrm>
            <a:off x="668338" y="2714625"/>
            <a:ext cx="579437" cy="392113"/>
          </a:xfrm>
          <a:prstGeom prst="ellipse">
            <a:avLst/>
          </a:prstGeom>
          <a:noFill/>
          <a:ln w="22225" algn="ctr">
            <a:solidFill>
              <a:schemeClr val="tx1"/>
            </a:solidFill>
            <a:round/>
            <a:headEnd/>
            <a:tailEnd/>
          </a:ln>
        </p:spPr>
        <p:txBody>
          <a:bodyPr/>
          <a:lstStyle/>
          <a:p>
            <a:pPr eaLnBrk="0" hangingPunct="0">
              <a:lnSpc>
                <a:spcPct val="80000"/>
              </a:lnSpc>
            </a:pPr>
            <a:endParaRPr lang="en-US"/>
          </a:p>
        </p:txBody>
      </p:sp>
      <p:cxnSp>
        <p:nvCxnSpPr>
          <p:cNvPr id="16" name="Straight Connector 1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1271" name="Oval 6"/>
          <p:cNvSpPr>
            <a:spLocks noChangeArrowheads="1"/>
          </p:cNvSpPr>
          <p:nvPr/>
        </p:nvSpPr>
        <p:spPr bwMode="auto">
          <a:xfrm>
            <a:off x="2344738" y="2938463"/>
            <a:ext cx="579437" cy="392112"/>
          </a:xfrm>
          <a:prstGeom prst="ellipse">
            <a:avLst/>
          </a:prstGeom>
          <a:noFill/>
          <a:ln w="22225" algn="ctr">
            <a:solidFill>
              <a:schemeClr val="tx1"/>
            </a:solidFill>
            <a:round/>
            <a:headEnd/>
            <a:tailEnd/>
          </a:ln>
        </p:spPr>
        <p:txBody>
          <a:bodyPr/>
          <a:lstStyle/>
          <a:p>
            <a:pPr eaLnBrk="0" hangingPunct="0">
              <a:lnSpc>
                <a:spcPct val="80000"/>
              </a:lnSpc>
            </a:pPr>
            <a:endParaRPr lang="en-US"/>
          </a:p>
        </p:txBody>
      </p:sp>
      <p:cxnSp>
        <p:nvCxnSpPr>
          <p:cNvPr id="17" name="Straight Connector 1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1272" name="Oval 8"/>
          <p:cNvSpPr>
            <a:spLocks noChangeArrowheads="1"/>
          </p:cNvSpPr>
          <p:nvPr/>
        </p:nvSpPr>
        <p:spPr bwMode="auto">
          <a:xfrm>
            <a:off x="3679825" y="2779713"/>
            <a:ext cx="581025" cy="392112"/>
          </a:xfrm>
          <a:prstGeom prst="ellipse">
            <a:avLst/>
          </a:prstGeom>
          <a:noFill/>
          <a:ln w="22225" algn="ctr">
            <a:solidFill>
              <a:schemeClr val="tx1"/>
            </a:solidFill>
            <a:round/>
            <a:headEnd/>
            <a:tailEnd/>
          </a:ln>
        </p:spPr>
        <p:txBody>
          <a:bodyPr/>
          <a:lstStyle/>
          <a:p>
            <a:pPr eaLnBrk="0" hangingPunct="0">
              <a:lnSpc>
                <a:spcPct val="80000"/>
              </a:lnSpc>
            </a:pPr>
            <a:endParaRPr lang="en-US"/>
          </a:p>
        </p:txBody>
      </p:sp>
      <p:cxnSp>
        <p:nvCxnSpPr>
          <p:cNvPr id="18" name="Straight Connector 1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1273" name="Oval 9"/>
          <p:cNvSpPr>
            <a:spLocks noChangeArrowheads="1"/>
          </p:cNvSpPr>
          <p:nvPr/>
        </p:nvSpPr>
        <p:spPr bwMode="auto">
          <a:xfrm>
            <a:off x="7889875" y="3417888"/>
            <a:ext cx="579438" cy="392112"/>
          </a:xfrm>
          <a:prstGeom prst="ellipse">
            <a:avLst/>
          </a:prstGeom>
          <a:noFill/>
          <a:ln w="22225" algn="ctr">
            <a:solidFill>
              <a:schemeClr val="tx1"/>
            </a:solidFill>
            <a:round/>
            <a:headEnd/>
            <a:tailEnd/>
          </a:ln>
        </p:spPr>
        <p:txBody>
          <a:bodyPr/>
          <a:lstStyle/>
          <a:p>
            <a:pPr eaLnBrk="0" hangingPunct="0">
              <a:lnSpc>
                <a:spcPct val="80000"/>
              </a:lnSpc>
            </a:pPr>
            <a:endParaRPr lang="en-US"/>
          </a:p>
        </p:txBody>
      </p:sp>
      <p:cxnSp>
        <p:nvCxnSpPr>
          <p:cNvPr id="19" name="Straight Connector 1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1274" name="Oval 10"/>
          <p:cNvSpPr>
            <a:spLocks noChangeArrowheads="1"/>
          </p:cNvSpPr>
          <p:nvPr/>
        </p:nvSpPr>
        <p:spPr bwMode="auto">
          <a:xfrm>
            <a:off x="1444625" y="3316288"/>
            <a:ext cx="579438" cy="392112"/>
          </a:xfrm>
          <a:prstGeom prst="ellipse">
            <a:avLst/>
          </a:prstGeom>
          <a:noFill/>
          <a:ln w="22225" algn="ctr">
            <a:solidFill>
              <a:schemeClr val="tx1"/>
            </a:solidFill>
            <a:round/>
            <a:headEnd/>
            <a:tailEnd/>
          </a:ln>
        </p:spPr>
        <p:txBody>
          <a:bodyPr/>
          <a:lstStyle/>
          <a:p>
            <a:pPr eaLnBrk="0" hangingPunct="0">
              <a:lnSpc>
                <a:spcPct val="80000"/>
              </a:lnSpc>
            </a:pPr>
            <a:endParaRPr lang="en-US"/>
          </a:p>
        </p:txBody>
      </p:sp>
      <p:cxnSp>
        <p:nvCxnSpPr>
          <p:cNvPr id="20" name="Straight Connector 1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291" name="Title 1"/>
          <p:cNvSpPr>
            <a:spLocks noGrp="1"/>
          </p:cNvSpPr>
          <p:nvPr>
            <p:ph type="title"/>
          </p:nvPr>
        </p:nvSpPr>
        <p:spPr/>
        <p:txBody>
          <a:bodyPr/>
          <a:lstStyle/>
          <a:p>
            <a:r>
              <a:rPr lang="en-US" smtClean="0"/>
              <a:t>Leisure Travel Behavior:</a:t>
            </a:r>
            <a:br>
              <a:rPr lang="en-US" smtClean="0"/>
            </a:br>
            <a:r>
              <a:rPr lang="en-US" sz="2800" smtClean="0"/>
              <a:t>First signs spending may strengthen</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12290" name="Content Placeholder 3"/>
          <p:cNvGraphicFramePr>
            <a:graphicFrameLocks noGrp="1"/>
          </p:cNvGraphicFramePr>
          <p:nvPr>
            <p:ph idx="1"/>
          </p:nvPr>
        </p:nvGraphicFramePr>
        <p:xfrm>
          <a:off x="307975" y="1978025"/>
          <a:ext cx="8467725" cy="4419600"/>
        </p:xfrm>
        <a:graphic>
          <a:graphicData uri="http://schemas.openxmlformats.org/presentationml/2006/ole">
            <p:oleObj spid="_x0000_s12290" r:id="rId4" imgW="8468078" imgH="4419983" progId="Excel.Sheet.8">
              <p:embed/>
            </p:oleObj>
          </a:graphicData>
        </a:graphic>
      </p:graphicFrame>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292" name="Rectangle 6"/>
          <p:cNvSpPr>
            <a:spLocks noChangeArrowheads="1"/>
          </p:cNvSpPr>
          <p:nvPr/>
        </p:nvSpPr>
        <p:spPr bwMode="auto">
          <a:xfrm>
            <a:off x="639763" y="6388100"/>
            <a:ext cx="4495800" cy="274638"/>
          </a:xfrm>
          <a:prstGeom prst="rect">
            <a:avLst/>
          </a:prstGeom>
          <a:noFill/>
          <a:ln w="28575">
            <a:noFill/>
            <a:miter lim="800000"/>
            <a:headEnd/>
            <a:tailEnd/>
          </a:ln>
        </p:spPr>
        <p:txBody>
          <a:bodyPr anchor="ctr">
            <a:spAutoFit/>
          </a:bodyPr>
          <a:lstStyle/>
          <a:p>
            <a:pPr eaLnBrk="0" hangingPunct="0"/>
            <a:r>
              <a:rPr lang="en-US" sz="1200" b="0"/>
              <a:t>Source:  U.S. Travel Association/YPartnership </a:t>
            </a:r>
            <a:r>
              <a:rPr lang="en-US" sz="1200" b="0" i="1"/>
              <a:t>travelhorizons™</a:t>
            </a:r>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293" name="TextBox 5"/>
          <p:cNvSpPr txBox="1">
            <a:spLocks noChangeArrowheads="1"/>
          </p:cNvSpPr>
          <p:nvPr/>
        </p:nvSpPr>
        <p:spPr bwMode="auto">
          <a:xfrm>
            <a:off x="944563" y="1800225"/>
            <a:ext cx="6100762" cy="276225"/>
          </a:xfrm>
          <a:prstGeom prst="rect">
            <a:avLst/>
          </a:prstGeom>
          <a:noFill/>
          <a:ln w="9525">
            <a:noFill/>
            <a:miter lim="800000"/>
            <a:headEnd/>
            <a:tailEnd/>
          </a:ln>
        </p:spPr>
        <p:txBody>
          <a:bodyPr wrap="none">
            <a:spAutoFit/>
          </a:bodyPr>
          <a:lstStyle/>
          <a:p>
            <a:r>
              <a:rPr lang="en-US" sz="1200" b="0"/>
              <a:t>Changes in leisure travel behavior in next six months compared to same period in 2008</a:t>
            </a:r>
          </a:p>
        </p:txBody>
      </p:sp>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7458" name="Title 1"/>
          <p:cNvSpPr>
            <a:spLocks noGrp="1"/>
          </p:cNvSpPr>
          <p:nvPr>
            <p:ph type="title"/>
          </p:nvPr>
        </p:nvSpPr>
        <p:spPr/>
        <p:txBody>
          <a:bodyPr/>
          <a:lstStyle/>
          <a:p>
            <a:r>
              <a:rPr lang="en-US" sz="2800" smtClean="0"/>
              <a:t>Leading Travel Indicator  on the rise</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6" name="Content Placeholder 5" descr="ppi146.tmp"/>
          <p:cNvPicPr>
            <a:picLocks noGrp="1"/>
          </p:cNvPicPr>
          <p:nvPr>
            <p:ph idx="1"/>
          </p:nvPr>
        </p:nvPicPr>
        <p:blipFill>
          <a:blip r:embed="rId3"/>
          <a:stretch>
            <a:fillRect/>
          </a:stretch>
        </p:blipFill>
        <p:spPr>
          <a:xfrm>
            <a:off x="392113" y="1901825"/>
            <a:ext cx="8388350" cy="4422775"/>
          </a:xfrm>
          <a:effectLst/>
        </p:spPr>
      </p:pic>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315" name="Title 1"/>
          <p:cNvSpPr>
            <a:spLocks noGrp="1"/>
          </p:cNvSpPr>
          <p:nvPr>
            <p:ph type="title"/>
          </p:nvPr>
        </p:nvSpPr>
        <p:spPr/>
        <p:txBody>
          <a:bodyPr/>
          <a:lstStyle/>
          <a:p>
            <a:r>
              <a:rPr lang="en-US" smtClean="0"/>
              <a:t>Most destinations report flat or declining domestic leisure visitation in 2009</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13314" name="Content Placeholder 3"/>
          <p:cNvGraphicFramePr>
            <a:graphicFrameLocks noGrp="1"/>
          </p:cNvGraphicFramePr>
          <p:nvPr>
            <p:ph idx="1"/>
          </p:nvPr>
        </p:nvGraphicFramePr>
        <p:xfrm>
          <a:off x="434975" y="2063750"/>
          <a:ext cx="8428038" cy="4162425"/>
        </p:xfrm>
        <a:graphic>
          <a:graphicData uri="http://schemas.openxmlformats.org/presentationml/2006/ole">
            <p:oleObj spid="_x0000_s13314" r:id="rId4" imgW="8431499" imgH="4157832" progId="Excel.Sheet.8">
              <p:embed/>
            </p:oleObj>
          </a:graphicData>
        </a:graphic>
      </p:graphicFrame>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3316" name="Rectangle 4"/>
          <p:cNvSpPr>
            <a:spLocks noChangeArrowheads="1"/>
          </p:cNvSpPr>
          <p:nvPr/>
        </p:nvSpPr>
        <p:spPr bwMode="auto">
          <a:xfrm>
            <a:off x="566738" y="6459538"/>
            <a:ext cx="6892925" cy="276225"/>
          </a:xfrm>
          <a:prstGeom prst="rect">
            <a:avLst/>
          </a:prstGeom>
          <a:noFill/>
          <a:ln w="28575">
            <a:noFill/>
            <a:miter lim="800000"/>
            <a:headEnd/>
            <a:tailEnd/>
          </a:ln>
        </p:spPr>
        <p:txBody>
          <a:bodyPr anchor="ctr">
            <a:spAutoFit/>
          </a:bodyPr>
          <a:lstStyle/>
          <a:p>
            <a:pPr eaLnBrk="0" hangingPunct="0"/>
            <a:r>
              <a:rPr lang="en-US" sz="1200">
                <a:solidFill>
                  <a:srgbClr val="000000"/>
                </a:solidFill>
              </a:rPr>
              <a:t>Source:  U.S. Travel Association – Survey of 35 states/cities, October 2009</a:t>
            </a:r>
            <a:endParaRPr lang="en-US" sz="1200" i="1">
              <a:solidFill>
                <a:srgbClr val="000000"/>
              </a:solidFill>
            </a:endParaRPr>
          </a:p>
        </p:txBody>
      </p:sp>
      <p:cxnSp>
        <p:nvCxnSpPr>
          <p:cNvPr id="9" name="Straight Connector 8"/>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13317" name="TextBox 4"/>
          <p:cNvSpPr txBox="1">
            <a:spLocks noChangeArrowheads="1"/>
          </p:cNvSpPr>
          <p:nvPr/>
        </p:nvSpPr>
        <p:spPr bwMode="auto">
          <a:xfrm>
            <a:off x="203200" y="5732463"/>
            <a:ext cx="184150" cy="338137"/>
          </a:xfrm>
          <a:prstGeom prst="rect">
            <a:avLst/>
          </a:prstGeom>
          <a:noFill/>
          <a:ln w="9525">
            <a:noFill/>
            <a:miter lim="800000"/>
            <a:headEnd/>
            <a:tailEnd/>
          </a:ln>
        </p:spPr>
        <p:txBody>
          <a:bodyPr wrap="none">
            <a:spAutoFit/>
          </a:bodyPr>
          <a:lstStyle/>
          <a:p>
            <a:endParaRPr lang="en-US" sz="160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339" name="Title 1"/>
          <p:cNvSpPr>
            <a:spLocks noGrp="1"/>
          </p:cNvSpPr>
          <p:nvPr>
            <p:ph type="title"/>
          </p:nvPr>
        </p:nvSpPr>
        <p:spPr/>
        <p:txBody>
          <a:bodyPr/>
          <a:lstStyle/>
          <a:p>
            <a:r>
              <a:rPr lang="en-US" smtClean="0"/>
              <a:t>Most destinations expect some recovery in leisure visitation in 2010</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14338" name="Content Placeholder 3"/>
          <p:cNvGraphicFramePr>
            <a:graphicFrameLocks noGrp="1"/>
          </p:cNvGraphicFramePr>
          <p:nvPr>
            <p:ph idx="1"/>
          </p:nvPr>
        </p:nvGraphicFramePr>
        <p:xfrm>
          <a:off x="434975" y="2063750"/>
          <a:ext cx="8428038" cy="4162425"/>
        </p:xfrm>
        <a:graphic>
          <a:graphicData uri="http://schemas.openxmlformats.org/presentationml/2006/ole">
            <p:oleObj spid="_x0000_s14338" r:id="rId4" imgW="8431499" imgH="4157832" progId="Excel.Sheet.8">
              <p:embed/>
            </p:oleObj>
          </a:graphicData>
        </a:graphic>
      </p:graphicFrame>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340" name="Rectangle 4"/>
          <p:cNvSpPr>
            <a:spLocks noChangeArrowheads="1"/>
          </p:cNvSpPr>
          <p:nvPr/>
        </p:nvSpPr>
        <p:spPr bwMode="auto">
          <a:xfrm>
            <a:off x="566738" y="6459538"/>
            <a:ext cx="6892925" cy="276225"/>
          </a:xfrm>
          <a:prstGeom prst="rect">
            <a:avLst/>
          </a:prstGeom>
          <a:noFill/>
          <a:ln w="28575">
            <a:noFill/>
            <a:miter lim="800000"/>
            <a:headEnd/>
            <a:tailEnd/>
          </a:ln>
        </p:spPr>
        <p:txBody>
          <a:bodyPr anchor="ctr">
            <a:spAutoFit/>
          </a:bodyPr>
          <a:lstStyle/>
          <a:p>
            <a:pPr eaLnBrk="0" hangingPunct="0"/>
            <a:r>
              <a:rPr lang="en-US" sz="1200">
                <a:solidFill>
                  <a:srgbClr val="000000"/>
                </a:solidFill>
              </a:rPr>
              <a:t>Source:  U.S. Travel Association – Survey of 35 states/cities, October 2009</a:t>
            </a:r>
            <a:endParaRPr lang="en-US" sz="1200" i="1">
              <a:solidFill>
                <a:srgbClr val="000000"/>
              </a:solidFill>
            </a:endParaRPr>
          </a:p>
        </p:txBody>
      </p:sp>
      <p:cxnSp>
        <p:nvCxnSpPr>
          <p:cNvPr id="9" name="Straight Connector 8"/>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14341" name="TextBox 4"/>
          <p:cNvSpPr txBox="1">
            <a:spLocks noChangeArrowheads="1"/>
          </p:cNvSpPr>
          <p:nvPr/>
        </p:nvSpPr>
        <p:spPr bwMode="auto">
          <a:xfrm>
            <a:off x="203200" y="5732463"/>
            <a:ext cx="184150" cy="338137"/>
          </a:xfrm>
          <a:prstGeom prst="rect">
            <a:avLst/>
          </a:prstGeom>
          <a:noFill/>
          <a:ln w="9525">
            <a:noFill/>
            <a:miter lim="800000"/>
            <a:headEnd/>
            <a:tailEnd/>
          </a:ln>
        </p:spPr>
        <p:txBody>
          <a:bodyPr wrap="none">
            <a:spAutoFit/>
          </a:bodyPr>
          <a:lstStyle/>
          <a:p>
            <a:endParaRPr lang="en-US" sz="160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8482" name="Rectangle 2"/>
          <p:cNvSpPr>
            <a:spLocks noGrp="1" noChangeArrowheads="1"/>
          </p:cNvSpPr>
          <p:nvPr>
            <p:ph type="title"/>
          </p:nvPr>
        </p:nvSpPr>
        <p:spPr>
          <a:xfrm>
            <a:off x="409575" y="465138"/>
            <a:ext cx="9144000" cy="1143000"/>
          </a:xfrm>
        </p:spPr>
        <p:txBody>
          <a:bodyPr/>
          <a:lstStyle/>
          <a:p>
            <a:r>
              <a:rPr lang="en-US" smtClean="0"/>
              <a:t>Some types of attractions doing better than others</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8483" name="Rectangle 3"/>
          <p:cNvSpPr>
            <a:spLocks noGrp="1" noChangeArrowheads="1"/>
          </p:cNvSpPr>
          <p:nvPr>
            <p:ph type="body" idx="1"/>
          </p:nvPr>
        </p:nvSpPr>
        <p:spPr>
          <a:xfrm>
            <a:off x="246063" y="2003425"/>
            <a:ext cx="8636000" cy="4376738"/>
          </a:xfrm>
        </p:spPr>
        <p:txBody>
          <a:bodyPr/>
          <a:lstStyle/>
          <a:p>
            <a:pPr>
              <a:buClr>
                <a:srgbClr val="010000"/>
              </a:buClr>
            </a:pPr>
            <a:r>
              <a:rPr lang="en-US" smtClean="0"/>
              <a:t>Larger attractions with bigger price tags having more difficult time than smaller attractions</a:t>
            </a:r>
          </a:p>
          <a:p>
            <a:pPr>
              <a:buClr>
                <a:srgbClr val="010000"/>
              </a:buClr>
            </a:pPr>
            <a:r>
              <a:rPr lang="en-US" smtClean="0"/>
              <a:t>Theme park attendance down in most places</a:t>
            </a:r>
          </a:p>
          <a:p>
            <a:pPr>
              <a:buClr>
                <a:srgbClr val="010000"/>
              </a:buClr>
            </a:pPr>
            <a:r>
              <a:rPr lang="en-US" smtClean="0"/>
              <a:t>Casino operators are struggling</a:t>
            </a:r>
          </a:p>
          <a:p>
            <a:pPr>
              <a:buClr>
                <a:srgbClr val="010000"/>
              </a:buClr>
            </a:pPr>
            <a:r>
              <a:rPr lang="en-US" smtClean="0"/>
              <a:t>Museums tending to do better with attendance but hurt by declining donations and public financing</a:t>
            </a:r>
          </a:p>
          <a:p>
            <a:pPr>
              <a:buClr>
                <a:srgbClr val="010000"/>
              </a:buClr>
            </a:pPr>
            <a:r>
              <a:rPr lang="en-US" smtClean="0"/>
              <a:t>Zoo attendance up across the Midwest</a:t>
            </a:r>
          </a:p>
          <a:p>
            <a:pPr>
              <a:buClr>
                <a:srgbClr val="010000"/>
              </a:buClr>
            </a:pPr>
            <a:r>
              <a:rPr lang="en-US" smtClean="0"/>
              <a:t>County fairs doing booming business </a:t>
            </a:r>
          </a:p>
          <a:p>
            <a:pPr>
              <a:buClr>
                <a:srgbClr val="010000"/>
              </a:buClr>
            </a:pPr>
            <a:endParaRPr lang="en-US" sz="2400" smtClean="0"/>
          </a:p>
          <a:p>
            <a:endParaRPr lang="en-US" sz="2400" smtClean="0"/>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bwMode="auto">
          <a:xfrm>
            <a:off x="0" y="0"/>
            <a:ext cx="914400" cy="0"/>
          </a:xfrm>
          <a:prstGeom prst="line">
            <a:avLst/>
          </a:prstGeom>
          <a:solidFill>
            <a:srgbClr val="C0C0C0">
              <a:alpha val="22000"/>
            </a:srgbClr>
          </a:solidFill>
          <a:ln w="0" cap="flat" cmpd="sng" algn="ctr">
            <a:solidFill>
              <a:srgbClr val="FBFFFF"/>
            </a:solidFill>
            <a:prstDash val="solid"/>
            <a:round/>
            <a:headEnd type="none" w="med" len="med"/>
            <a:tailEnd type="none" w="med" len="med"/>
          </a:ln>
          <a:effectLst/>
        </p:spPr>
      </p:cxnSp>
      <p:cxnSp>
        <p:nvCxnSpPr>
          <p:cNvPr id="9" name="Straight Connector 8"/>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sp>
        <p:nvSpPr>
          <p:cNvPr id="10" name="Rectangle 9"/>
          <p:cNvSpPr/>
          <p:nvPr/>
        </p:nvSpPr>
        <p:spPr bwMode="auto">
          <a:xfrm>
            <a:off x="0" y="0"/>
            <a:ext cx="9144000" cy="6858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1800" b="0">
              <a:solidFill>
                <a:srgbClr val="000000"/>
              </a:solidFill>
              <a:latin typeface="Arial" charset="0"/>
            </a:endParaRPr>
          </a:p>
        </p:txBody>
      </p:sp>
      <p:cxnSp>
        <p:nvCxnSpPr>
          <p:cNvPr id="11" name="Straight Connector 10"/>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sp>
        <p:nvSpPr>
          <p:cNvPr id="149507" name="Rectangle 6"/>
          <p:cNvSpPr>
            <a:spLocks noGrp="1" noChangeArrowheads="1"/>
          </p:cNvSpPr>
          <p:nvPr>
            <p:ph type="sldNum" sz="quarter" idx="12"/>
          </p:nvPr>
        </p:nvSpPr>
        <p:spPr>
          <a:noFill/>
        </p:spPr>
        <p:txBody>
          <a:bodyPr/>
          <a:lstStyle/>
          <a:p>
            <a:fld id="{238326FF-F8F6-44DF-B429-D71144B92A8B}" type="slidenum">
              <a:rPr lang="en-US" smtClean="0"/>
              <a:pPr/>
              <a:t>39</a:t>
            </a:fld>
            <a:endParaRPr lang="en-US" smtClean="0"/>
          </a:p>
        </p:txBody>
      </p:sp>
      <p:cxnSp>
        <p:nvCxnSpPr>
          <p:cNvPr id="12" name="Straight Connector 11"/>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sp>
        <p:nvSpPr>
          <p:cNvPr id="149508" name="Rectangle 2"/>
          <p:cNvSpPr>
            <a:spLocks noGrp="1" noChangeArrowheads="1"/>
          </p:cNvSpPr>
          <p:nvPr>
            <p:ph type="title"/>
          </p:nvPr>
        </p:nvSpPr>
        <p:spPr/>
        <p:txBody>
          <a:bodyPr/>
          <a:lstStyle/>
          <a:p>
            <a:r>
              <a:rPr lang="en-US" sz="3600" b="1" smtClean="0">
                <a:solidFill>
                  <a:srgbClr val="C2240A"/>
                </a:solidFill>
              </a:rPr>
              <a:t>Projection</a:t>
            </a:r>
            <a:r>
              <a:rPr lang="en-US" sz="2800" b="1" smtClean="0"/>
              <a:t> for </a:t>
            </a:r>
            <a:r>
              <a:rPr lang="en-US" sz="3600" b="1" smtClean="0">
                <a:solidFill>
                  <a:srgbClr val="C2240A"/>
                </a:solidFill>
              </a:rPr>
              <a:t>2009</a:t>
            </a:r>
            <a:r>
              <a:rPr lang="en-US" sz="2800" b="1" smtClean="0"/>
              <a:t>—and </a:t>
            </a:r>
            <a:r>
              <a:rPr lang="en-US" sz="3600" b="1" smtClean="0"/>
              <a:t>Beyond</a:t>
            </a:r>
          </a:p>
        </p:txBody>
      </p:sp>
      <p:cxnSp>
        <p:nvCxnSpPr>
          <p:cNvPr id="13" name="Straight Connector 12"/>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sp>
        <p:nvSpPr>
          <p:cNvPr id="149509" name="Rectangle 3"/>
          <p:cNvSpPr txBox="1">
            <a:spLocks noChangeArrowheads="1"/>
          </p:cNvSpPr>
          <p:nvPr/>
        </p:nvSpPr>
        <p:spPr bwMode="auto">
          <a:xfrm>
            <a:off x="4191000" y="1219200"/>
            <a:ext cx="4648200" cy="4525963"/>
          </a:xfrm>
          <a:prstGeom prst="rect">
            <a:avLst/>
          </a:prstGeom>
          <a:noFill/>
          <a:ln w="9525">
            <a:noFill/>
            <a:miter lim="800000"/>
            <a:headEnd/>
            <a:tailEnd/>
          </a:ln>
        </p:spPr>
        <p:txBody>
          <a:bodyPr/>
          <a:lstStyle/>
          <a:p>
            <a:pPr marL="342900" indent="-342900" algn="r" eaLnBrk="0" hangingPunct="0">
              <a:spcBef>
                <a:spcPct val="20000"/>
              </a:spcBef>
              <a:buClr>
                <a:srgbClr val="010000"/>
              </a:buClr>
              <a:buFontTx/>
              <a:buChar char="•"/>
            </a:pPr>
            <a:r>
              <a:rPr lang="en-US" sz="2800">
                <a:solidFill>
                  <a:srgbClr val="000000"/>
                </a:solidFill>
                <a:latin typeface="Calibri" pitchFamily="34" charset="0"/>
              </a:rPr>
              <a:t>Mixed bag</a:t>
            </a:r>
            <a:r>
              <a:rPr lang="en-US" sz="2400" b="0">
                <a:solidFill>
                  <a:srgbClr val="000000"/>
                </a:solidFill>
                <a:latin typeface="Calibri" pitchFamily="34" charset="0"/>
              </a:rPr>
              <a:t> of results with lower-priced, closer-to-home attractions picking up attendance while more expensive attractions that are further from home hit worse.</a:t>
            </a:r>
          </a:p>
          <a:p>
            <a:pPr marL="342900" indent="-342900" algn="r" eaLnBrk="0" hangingPunct="0">
              <a:spcBef>
                <a:spcPct val="20000"/>
              </a:spcBef>
              <a:buClr>
                <a:srgbClr val="010000"/>
              </a:buClr>
              <a:buFontTx/>
              <a:buChar char="•"/>
            </a:pPr>
            <a:r>
              <a:rPr lang="en-US" sz="2400" b="0">
                <a:solidFill>
                  <a:srgbClr val="000000"/>
                </a:solidFill>
                <a:latin typeface="Calibri" pitchFamily="34" charset="0"/>
              </a:rPr>
              <a:t>The hope is that we bottomed out in August or September, and that the fourth quarter will show </a:t>
            </a:r>
            <a:r>
              <a:rPr lang="en-US">
                <a:solidFill>
                  <a:srgbClr val="000000"/>
                </a:solidFill>
                <a:latin typeface="Calibri" pitchFamily="34" charset="0"/>
              </a:rPr>
              <a:t>some improvement.</a:t>
            </a:r>
          </a:p>
        </p:txBody>
      </p:sp>
      <p:cxnSp>
        <p:nvCxnSpPr>
          <p:cNvPr id="14" name="Straight Connector 13"/>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sp>
        <p:nvSpPr>
          <p:cNvPr id="149510" name="AutoShape 10"/>
          <p:cNvSpPr>
            <a:spLocks noChangeArrowheads="1"/>
          </p:cNvSpPr>
          <p:nvPr/>
        </p:nvSpPr>
        <p:spPr bwMode="auto">
          <a:xfrm rot="10800000">
            <a:off x="609600" y="2819400"/>
            <a:ext cx="3733800" cy="2286000"/>
          </a:xfrm>
          <a:prstGeom prst="triangle">
            <a:avLst>
              <a:gd name="adj" fmla="val 50000"/>
            </a:avLst>
          </a:prstGeom>
          <a:solidFill>
            <a:srgbClr val="FF0000"/>
          </a:solidFill>
          <a:ln w="9525" algn="ctr">
            <a:solidFill>
              <a:schemeClr val="tx1"/>
            </a:solidFill>
            <a:miter lim="800000"/>
            <a:headEnd/>
            <a:tailEnd/>
          </a:ln>
        </p:spPr>
        <p:txBody>
          <a:bodyPr wrap="none" anchor="ctr"/>
          <a:lstStyle/>
          <a:p>
            <a:pPr algn="ctr"/>
            <a:endParaRPr lang="en-US" sz="1800" b="0">
              <a:solidFill>
                <a:srgbClr val="000000"/>
              </a:solidFill>
            </a:endParaRPr>
          </a:p>
        </p:txBody>
      </p:sp>
      <p:cxnSp>
        <p:nvCxnSpPr>
          <p:cNvPr id="15" name="Straight Connector 14"/>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sp>
        <p:nvSpPr>
          <p:cNvPr id="149511" name="Text Box 11"/>
          <p:cNvSpPr txBox="1">
            <a:spLocks noChangeArrowheads="1"/>
          </p:cNvSpPr>
          <p:nvPr/>
        </p:nvSpPr>
        <p:spPr bwMode="auto">
          <a:xfrm>
            <a:off x="762000" y="2819400"/>
            <a:ext cx="3124200" cy="1189038"/>
          </a:xfrm>
          <a:prstGeom prst="rect">
            <a:avLst/>
          </a:prstGeom>
          <a:noFill/>
          <a:ln w="9525" algn="ctr">
            <a:noFill/>
            <a:miter lim="800000"/>
            <a:headEnd/>
            <a:tailEnd/>
          </a:ln>
        </p:spPr>
        <p:txBody>
          <a:bodyPr>
            <a:spAutoFit/>
          </a:bodyPr>
          <a:lstStyle/>
          <a:p>
            <a:pPr algn="ctr">
              <a:spcBef>
                <a:spcPct val="50000"/>
              </a:spcBef>
            </a:pPr>
            <a:r>
              <a:rPr lang="en-US" sz="4400">
                <a:solidFill>
                  <a:srgbClr val="FFFFFF"/>
                </a:solidFill>
                <a:latin typeface="Calibri" pitchFamily="34" charset="0"/>
              </a:rPr>
              <a:t>-4 to -6%</a:t>
            </a:r>
            <a:r>
              <a:rPr lang="en-US" sz="2800">
                <a:solidFill>
                  <a:srgbClr val="FFFFFF"/>
                </a:solidFill>
                <a:latin typeface="Calibri" pitchFamily="34" charset="0"/>
              </a:rPr>
              <a:t> </a:t>
            </a:r>
            <a:br>
              <a:rPr lang="en-US" sz="2800">
                <a:solidFill>
                  <a:srgbClr val="FFFFFF"/>
                </a:solidFill>
                <a:latin typeface="Calibri" pitchFamily="34" charset="0"/>
              </a:rPr>
            </a:br>
            <a:r>
              <a:rPr lang="en-US" sz="2800">
                <a:solidFill>
                  <a:srgbClr val="FFFFFF"/>
                </a:solidFill>
                <a:latin typeface="Calibri" pitchFamily="34" charset="0"/>
              </a:rPr>
              <a:t>in 2009</a:t>
            </a:r>
          </a:p>
        </p:txBody>
      </p:sp>
      <p:cxnSp>
        <p:nvCxnSpPr>
          <p:cNvPr id="16" name="Straight Connector 15"/>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sp>
        <p:nvSpPr>
          <p:cNvPr id="149512" name="Text Box 12"/>
          <p:cNvSpPr txBox="1">
            <a:spLocks noChangeArrowheads="1"/>
          </p:cNvSpPr>
          <p:nvPr/>
        </p:nvSpPr>
        <p:spPr bwMode="auto">
          <a:xfrm>
            <a:off x="685800" y="1905000"/>
            <a:ext cx="3733800" cy="822325"/>
          </a:xfrm>
          <a:prstGeom prst="rect">
            <a:avLst/>
          </a:prstGeom>
          <a:noFill/>
          <a:ln w="9525" algn="ctr">
            <a:noFill/>
            <a:miter lim="800000"/>
            <a:headEnd/>
            <a:tailEnd/>
          </a:ln>
        </p:spPr>
        <p:txBody>
          <a:bodyPr>
            <a:spAutoFit/>
          </a:bodyPr>
          <a:lstStyle/>
          <a:p>
            <a:pPr algn="ctr">
              <a:spcBef>
                <a:spcPct val="50000"/>
              </a:spcBef>
            </a:pPr>
            <a:r>
              <a:rPr lang="en-US" sz="2400">
                <a:solidFill>
                  <a:srgbClr val="000000"/>
                </a:solidFill>
                <a:latin typeface="Calibri" pitchFamily="34" charset="0"/>
              </a:rPr>
              <a:t>Aggregate Attractions Forecast</a:t>
            </a:r>
          </a:p>
        </p:txBody>
      </p:sp>
      <p:cxnSp>
        <p:nvCxnSpPr>
          <p:cNvPr id="17" name="Straight Connector 16"/>
          <p:cNvCxnSpPr/>
          <p:nvPr/>
        </p:nvCxnSpPr>
        <p:spPr bwMode="auto">
          <a:xfrm>
            <a:off x="0" y="0"/>
            <a:ext cx="0" cy="457200"/>
          </a:xfrm>
          <a:prstGeom prst="line">
            <a:avLst/>
          </a:prstGeom>
          <a:solidFill>
            <a:srgbClr val="C0C0C0">
              <a:alpha val="22000"/>
            </a:srgbClr>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8002" name="Rectangle 2"/>
          <p:cNvSpPr>
            <a:spLocks noGrp="1" noChangeArrowheads="1"/>
          </p:cNvSpPr>
          <p:nvPr>
            <p:ph type="title"/>
          </p:nvPr>
        </p:nvSpPr>
        <p:spPr>
          <a:xfrm>
            <a:off x="377825" y="228600"/>
            <a:ext cx="8766175" cy="1143000"/>
          </a:xfrm>
        </p:spPr>
        <p:txBody>
          <a:bodyPr/>
          <a:lstStyle/>
          <a:p>
            <a:r>
              <a:rPr lang="en-US" smtClean="0"/>
              <a:t>U.S. Economic Outlook</a:t>
            </a:r>
          </a:p>
        </p:txBody>
      </p: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8003" name="Rectangle 3"/>
          <p:cNvSpPr>
            <a:spLocks noGrp="1" noChangeArrowheads="1"/>
          </p:cNvSpPr>
          <p:nvPr>
            <p:ph type="body" idx="1"/>
          </p:nvPr>
        </p:nvSpPr>
        <p:spPr>
          <a:xfrm>
            <a:off x="409575" y="1698625"/>
            <a:ext cx="8458200" cy="5464175"/>
          </a:xfrm>
        </p:spPr>
        <p:txBody>
          <a:bodyPr/>
          <a:lstStyle/>
          <a:p>
            <a:pPr>
              <a:lnSpc>
                <a:spcPct val="80000"/>
              </a:lnSpc>
              <a:buFontTx/>
              <a:buNone/>
            </a:pPr>
            <a:r>
              <a:rPr lang="en-US" smtClean="0"/>
              <a:t>	</a:t>
            </a:r>
            <a:r>
              <a:rPr lang="en-US" sz="2400" smtClean="0"/>
              <a:t>			 		</a:t>
            </a:r>
            <a:r>
              <a:rPr lang="en-US" sz="2400" u="sng" smtClean="0"/>
              <a:t>2009p</a:t>
            </a:r>
            <a:r>
              <a:rPr lang="en-US" sz="2400" smtClean="0"/>
              <a:t>		</a:t>
            </a:r>
            <a:r>
              <a:rPr lang="en-US" sz="2400" u="sng" smtClean="0"/>
              <a:t>2010F</a:t>
            </a:r>
          </a:p>
          <a:p>
            <a:pPr>
              <a:lnSpc>
                <a:spcPct val="80000"/>
              </a:lnSpc>
              <a:buFontTx/>
              <a:buNone/>
            </a:pPr>
            <a:r>
              <a:rPr lang="en-US" sz="2400" smtClean="0"/>
              <a:t>Unemployment Rate	        	 9.3%	 	 10.1%</a:t>
            </a:r>
          </a:p>
          <a:p>
            <a:pPr>
              <a:lnSpc>
                <a:spcPct val="80000"/>
              </a:lnSpc>
              <a:buFontTx/>
              <a:buNone/>
            </a:pPr>
            <a:endParaRPr lang="en-US" sz="2400" smtClean="0"/>
          </a:p>
          <a:p>
            <a:pPr>
              <a:lnSpc>
                <a:spcPct val="80000"/>
              </a:lnSpc>
              <a:buFontTx/>
              <a:buNone/>
            </a:pPr>
            <a:r>
              <a:rPr lang="en-US" sz="2400" smtClean="0"/>
              <a:t>CPI					-0.4%		+1.8%</a:t>
            </a:r>
          </a:p>
          <a:p>
            <a:pPr>
              <a:lnSpc>
                <a:spcPct val="80000"/>
              </a:lnSpc>
              <a:buFontTx/>
              <a:buNone/>
            </a:pPr>
            <a:endParaRPr lang="en-US" sz="2400" smtClean="0"/>
          </a:p>
          <a:p>
            <a:pPr>
              <a:lnSpc>
                <a:spcPct val="80000"/>
              </a:lnSpc>
              <a:buFontTx/>
              <a:buNone/>
            </a:pPr>
            <a:r>
              <a:rPr lang="en-US" sz="2400" smtClean="0"/>
              <a:t>Real Personal Disp Income          +0.5%		+1.0%</a:t>
            </a:r>
          </a:p>
          <a:p>
            <a:pPr>
              <a:lnSpc>
                <a:spcPct val="80000"/>
              </a:lnSpc>
              <a:buFontTx/>
              <a:buNone/>
            </a:pPr>
            <a:endParaRPr lang="en-US" sz="2400" smtClean="0"/>
          </a:p>
          <a:p>
            <a:pPr>
              <a:lnSpc>
                <a:spcPct val="80000"/>
              </a:lnSpc>
              <a:buFontTx/>
              <a:buNone/>
            </a:pPr>
            <a:r>
              <a:rPr lang="en-US" sz="2400" smtClean="0"/>
              <a:t>Real Consumer Spending 		-0.6%		+1.9%</a:t>
            </a:r>
          </a:p>
          <a:p>
            <a:pPr>
              <a:lnSpc>
                <a:spcPct val="80000"/>
              </a:lnSpc>
              <a:buFontTx/>
              <a:buNone/>
            </a:pPr>
            <a:endParaRPr lang="en-US" sz="2400" smtClean="0"/>
          </a:p>
          <a:p>
            <a:pPr>
              <a:lnSpc>
                <a:spcPct val="80000"/>
              </a:lnSpc>
              <a:buFontTx/>
              <a:buNone/>
            </a:pPr>
            <a:r>
              <a:rPr lang="en-US" sz="2400" smtClean="0"/>
              <a:t>Real GDP				-2.5%		+2.5%</a:t>
            </a:r>
          </a:p>
          <a:p>
            <a:pPr>
              <a:lnSpc>
                <a:spcPct val="80000"/>
              </a:lnSpc>
              <a:buFontTx/>
              <a:buNone/>
            </a:pPr>
            <a:endParaRPr lang="en-US" sz="2400" smtClean="0"/>
          </a:p>
          <a:p>
            <a:pPr>
              <a:lnSpc>
                <a:spcPct val="80000"/>
              </a:lnSpc>
              <a:buFontTx/>
              <a:buNone/>
            </a:pPr>
            <a:r>
              <a:rPr lang="en-US" sz="2400" smtClean="0"/>
              <a:t>Total Profits				 -7.8%		+9.5%</a:t>
            </a:r>
          </a:p>
          <a:p>
            <a:pPr>
              <a:lnSpc>
                <a:spcPct val="80000"/>
              </a:lnSpc>
            </a:pPr>
            <a:endParaRPr lang="en-US" sz="2400" smtClean="0"/>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8004" name="Rectangle 4"/>
          <p:cNvSpPr>
            <a:spLocks noChangeArrowheads="1"/>
          </p:cNvSpPr>
          <p:nvPr/>
        </p:nvSpPr>
        <p:spPr bwMode="auto">
          <a:xfrm>
            <a:off x="3200400" y="6172200"/>
            <a:ext cx="2149475" cy="274638"/>
          </a:xfrm>
          <a:prstGeom prst="rect">
            <a:avLst/>
          </a:prstGeom>
          <a:noFill/>
          <a:ln w="15875" algn="ctr">
            <a:noFill/>
            <a:miter lim="800000"/>
            <a:headEnd/>
            <a:tailEnd/>
          </a:ln>
        </p:spPr>
        <p:txBody>
          <a:bodyPr wrap="none">
            <a:spAutoFit/>
          </a:bodyPr>
          <a:lstStyle/>
          <a:p>
            <a:pPr>
              <a:spcBef>
                <a:spcPct val="50000"/>
              </a:spcBef>
              <a:tabLst>
                <a:tab pos="457200" algn="l"/>
                <a:tab pos="793750" algn="l"/>
                <a:tab pos="5143500" algn="r"/>
                <a:tab pos="7200900" algn="r"/>
              </a:tabLst>
            </a:pPr>
            <a:r>
              <a:rPr lang="en-US" sz="1200">
                <a:solidFill>
                  <a:srgbClr val="000000"/>
                </a:solidFill>
              </a:rPr>
              <a:t>Source: Oxford Economics</a:t>
            </a:r>
          </a:p>
        </p:txBody>
      </p:sp>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0" y="0"/>
            <a:ext cx="914400" cy="0"/>
          </a:xfrm>
          <a:prstGeom prst="line">
            <a:avLst/>
          </a:prstGeom>
          <a:solidFill>
            <a:srgbClr val="C0C0C0">
              <a:alpha val="22000"/>
            </a:srgbClr>
          </a:solidFill>
          <a:ln w="0" cap="flat" cmpd="sng" algn="ctr">
            <a:solidFill>
              <a:srgbClr val="FBFFFF"/>
            </a:solidFill>
            <a:prstDash val="solid"/>
            <a:round/>
            <a:headEnd type="none" w="med" len="med"/>
            <a:tailEnd type="none" w="med" len="med"/>
          </a:ln>
          <a:effectLst/>
        </p:spPr>
      </p:cxnSp>
      <p:cxnSp>
        <p:nvCxnSpPr>
          <p:cNvPr id="7" name="Straight Connector 6"/>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sp>
        <p:nvSpPr>
          <p:cNvPr id="10" name="Rectangle 9"/>
          <p:cNvSpPr/>
          <p:nvPr/>
        </p:nvSpPr>
        <p:spPr bwMode="auto">
          <a:xfrm>
            <a:off x="0" y="0"/>
            <a:ext cx="9144000" cy="6858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1800" b="0">
              <a:solidFill>
                <a:srgbClr val="000000"/>
              </a:solidFill>
              <a:latin typeface="Arial" charset="0"/>
            </a:endParaRPr>
          </a:p>
        </p:txBody>
      </p:sp>
      <p:cxnSp>
        <p:nvCxnSpPr>
          <p:cNvPr id="8" name="Straight Connector 7"/>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sp>
        <p:nvSpPr>
          <p:cNvPr id="150531" name="Rectangle 6"/>
          <p:cNvSpPr txBox="1">
            <a:spLocks noGrp="1" noChangeArrowheads="1"/>
          </p:cNvSpPr>
          <p:nvPr/>
        </p:nvSpPr>
        <p:spPr bwMode="auto">
          <a:xfrm>
            <a:off x="6324600" y="6381750"/>
            <a:ext cx="2133600" cy="476250"/>
          </a:xfrm>
          <a:prstGeom prst="rect">
            <a:avLst/>
          </a:prstGeom>
          <a:noFill/>
          <a:ln w="9525">
            <a:noFill/>
            <a:miter lim="800000"/>
            <a:headEnd/>
            <a:tailEnd/>
          </a:ln>
        </p:spPr>
        <p:txBody>
          <a:bodyPr/>
          <a:lstStyle/>
          <a:p>
            <a:pPr algn="r"/>
            <a:fld id="{36B4125D-CCD5-452F-BB30-DF5F5A2BE218}" type="slidenum">
              <a:rPr lang="en-US" sz="1400" b="0">
                <a:solidFill>
                  <a:srgbClr val="000000"/>
                </a:solidFill>
                <a:latin typeface="Calibri" pitchFamily="34" charset="0"/>
              </a:rPr>
              <a:pPr algn="r"/>
              <a:t>40</a:t>
            </a:fld>
            <a:endParaRPr lang="en-US" sz="1400" b="0">
              <a:solidFill>
                <a:srgbClr val="000000"/>
              </a:solidFill>
              <a:latin typeface="Calibri" pitchFamily="34" charset="0"/>
            </a:endParaRPr>
          </a:p>
        </p:txBody>
      </p:sp>
      <p:cxnSp>
        <p:nvCxnSpPr>
          <p:cNvPr id="9" name="Straight Connector 8"/>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sp>
        <p:nvSpPr>
          <p:cNvPr id="150532" name="Rectangle 2"/>
          <p:cNvSpPr>
            <a:spLocks noGrp="1" noChangeArrowheads="1"/>
          </p:cNvSpPr>
          <p:nvPr>
            <p:ph type="title" idx="4294967295"/>
          </p:nvPr>
        </p:nvSpPr>
        <p:spPr>
          <a:xfrm>
            <a:off x="457200" y="152400"/>
            <a:ext cx="8229600" cy="1143000"/>
          </a:xfrm>
        </p:spPr>
        <p:txBody>
          <a:bodyPr/>
          <a:lstStyle/>
          <a:p>
            <a:r>
              <a:rPr lang="en-US" sz="3600" b="1" smtClean="0"/>
              <a:t>Projection</a:t>
            </a:r>
            <a:r>
              <a:rPr lang="en-US" sz="2800" b="1" smtClean="0"/>
              <a:t> for </a:t>
            </a:r>
            <a:r>
              <a:rPr lang="en-US" sz="3600" b="1" smtClean="0"/>
              <a:t>2010</a:t>
            </a:r>
            <a:r>
              <a:rPr lang="en-US" sz="2800" b="1" smtClean="0"/>
              <a:t>—and </a:t>
            </a:r>
            <a:r>
              <a:rPr lang="en-US" sz="3600" b="1" smtClean="0">
                <a:solidFill>
                  <a:srgbClr val="C2240A"/>
                </a:solidFill>
              </a:rPr>
              <a:t>Beyond</a:t>
            </a:r>
          </a:p>
        </p:txBody>
      </p:sp>
      <p:cxnSp>
        <p:nvCxnSpPr>
          <p:cNvPr id="11" name="Straight Connector 10"/>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sp>
        <p:nvSpPr>
          <p:cNvPr id="150533" name="Rectangle 3"/>
          <p:cNvSpPr txBox="1">
            <a:spLocks noChangeArrowheads="1"/>
          </p:cNvSpPr>
          <p:nvPr/>
        </p:nvSpPr>
        <p:spPr bwMode="auto">
          <a:xfrm>
            <a:off x="381000" y="4419600"/>
            <a:ext cx="8305800" cy="1371600"/>
          </a:xfrm>
          <a:prstGeom prst="rect">
            <a:avLst/>
          </a:prstGeom>
          <a:noFill/>
          <a:ln w="9525">
            <a:noFill/>
            <a:miter lim="800000"/>
            <a:headEnd/>
            <a:tailEnd/>
          </a:ln>
        </p:spPr>
        <p:txBody>
          <a:bodyPr/>
          <a:lstStyle/>
          <a:p>
            <a:pPr marL="342900" indent="-342900" algn="ctr" eaLnBrk="0" hangingPunct="0">
              <a:spcBef>
                <a:spcPct val="20000"/>
              </a:spcBef>
              <a:buClr>
                <a:srgbClr val="010000"/>
              </a:buClr>
              <a:buFontTx/>
              <a:buChar char="•"/>
            </a:pPr>
            <a:r>
              <a:rPr lang="en-US" sz="2400">
                <a:solidFill>
                  <a:srgbClr val="000000"/>
                </a:solidFill>
                <a:latin typeface="Calibri" pitchFamily="34" charset="0"/>
              </a:rPr>
              <a:t>2010 &amp; beyond</a:t>
            </a:r>
            <a:r>
              <a:rPr lang="en-US" sz="2400" b="0">
                <a:solidFill>
                  <a:srgbClr val="000000"/>
                </a:solidFill>
                <a:latin typeface="Calibri" pitchFamily="34" charset="0"/>
              </a:rPr>
              <a:t> will be marginally better, but real post-recession growth still likely 18-24 months away.</a:t>
            </a:r>
          </a:p>
          <a:p>
            <a:pPr marL="342900" indent="-342900" algn="ctr" eaLnBrk="0" hangingPunct="0">
              <a:spcBef>
                <a:spcPct val="20000"/>
              </a:spcBef>
              <a:buClr>
                <a:srgbClr val="010000"/>
              </a:buClr>
              <a:buFontTx/>
              <a:buChar char="•"/>
            </a:pPr>
            <a:r>
              <a:rPr lang="en-US" sz="2400" b="0">
                <a:solidFill>
                  <a:srgbClr val="000000"/>
                </a:solidFill>
                <a:latin typeface="Calibri" pitchFamily="34" charset="0"/>
              </a:rPr>
              <a:t>The best projection for aggregate attraction industry performance in 2010 is </a:t>
            </a:r>
            <a:r>
              <a:rPr lang="en-US" sz="4000">
                <a:solidFill>
                  <a:srgbClr val="000000"/>
                </a:solidFill>
                <a:latin typeface="Calibri" pitchFamily="34" charset="0"/>
              </a:rPr>
              <a:t>flat </a:t>
            </a:r>
            <a:r>
              <a:rPr lang="en-US" sz="2400" b="0">
                <a:solidFill>
                  <a:srgbClr val="000000"/>
                </a:solidFill>
                <a:latin typeface="Calibri" pitchFamily="34" charset="0"/>
              </a:rPr>
              <a:t>performance.</a:t>
            </a:r>
          </a:p>
        </p:txBody>
      </p:sp>
      <p:cxnSp>
        <p:nvCxnSpPr>
          <p:cNvPr id="12" name="Straight Connector 11"/>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pic>
        <p:nvPicPr>
          <p:cNvPr id="150534" name="Picture 8" descr="tire"/>
          <p:cNvPicPr>
            <a:picLocks noChangeAspect="1" noChangeArrowheads="1"/>
          </p:cNvPicPr>
          <p:nvPr/>
        </p:nvPicPr>
        <p:blipFill>
          <a:blip r:embed="rId2"/>
          <a:srcRect/>
          <a:stretch>
            <a:fillRect/>
          </a:stretch>
        </p:blipFill>
        <p:spPr bwMode="auto">
          <a:xfrm>
            <a:off x="1600200" y="1066800"/>
            <a:ext cx="5867400" cy="3189288"/>
          </a:xfrm>
          <a:prstGeom prst="rect">
            <a:avLst/>
          </a:prstGeom>
          <a:noFill/>
          <a:ln w="9525">
            <a:noFill/>
            <a:miter lim="800000"/>
            <a:headEnd/>
            <a:tailEnd/>
          </a:ln>
        </p:spPr>
      </p:pic>
      <p:cxnSp>
        <p:nvCxnSpPr>
          <p:cNvPr id="13" name="Straight Connector 12"/>
          <p:cNvCxnSpPr/>
          <p:nvPr/>
        </p:nvCxnSpPr>
        <p:spPr bwMode="auto">
          <a:xfrm>
            <a:off x="0" y="0"/>
            <a:ext cx="0" cy="457200"/>
          </a:xfrm>
          <a:prstGeom prst="line">
            <a:avLst/>
          </a:prstGeom>
          <a:solidFill>
            <a:srgbClr val="C0C0C0">
              <a:alpha val="22000"/>
            </a:srgbClr>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1554" name="Rectangle 2"/>
          <p:cNvSpPr>
            <a:spLocks noGrp="1" noChangeArrowheads="1"/>
          </p:cNvSpPr>
          <p:nvPr>
            <p:ph type="title"/>
          </p:nvPr>
        </p:nvSpPr>
        <p:spPr>
          <a:xfrm>
            <a:off x="350838" y="509588"/>
            <a:ext cx="9144000" cy="1143000"/>
          </a:xfrm>
        </p:spPr>
        <p:txBody>
          <a:bodyPr/>
          <a:lstStyle/>
          <a:p>
            <a:r>
              <a:rPr lang="en-US" smtClean="0"/>
              <a:t>Ken Burns’ “The National Parks – </a:t>
            </a:r>
            <a:br>
              <a:rPr lang="en-US" smtClean="0"/>
            </a:br>
            <a:r>
              <a:rPr lang="en-US" smtClean="0"/>
              <a:t>America’s Best Idea”</a:t>
            </a:r>
          </a:p>
        </p:txBody>
      </p:sp>
      <p:cxnSp>
        <p:nvCxnSpPr>
          <p:cNvPr id="7" name="Straight Connector 6"/>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151555" name="Rectangle 3"/>
          <p:cNvSpPr>
            <a:spLocks noGrp="1" noChangeArrowheads="1"/>
          </p:cNvSpPr>
          <p:nvPr>
            <p:ph type="body" idx="1"/>
          </p:nvPr>
        </p:nvSpPr>
        <p:spPr>
          <a:xfrm>
            <a:off x="217488" y="2105025"/>
            <a:ext cx="8694737" cy="4376738"/>
          </a:xfrm>
        </p:spPr>
        <p:txBody>
          <a:bodyPr/>
          <a:lstStyle/>
          <a:p>
            <a:pPr algn="ctr">
              <a:spcBef>
                <a:spcPct val="50000"/>
              </a:spcBef>
              <a:buFontTx/>
              <a:buNone/>
            </a:pPr>
            <a:endParaRPr lang="en-US" sz="3200" smtClean="0">
              <a:solidFill>
                <a:srgbClr val="8A0000"/>
              </a:solidFill>
            </a:endParaRPr>
          </a:p>
        </p:txBody>
      </p:sp>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51556" name="Picture 6" descr="wallpaper_yosemite_1280x1024.jpg"/>
          <p:cNvPicPr>
            <a:picLocks noChangeAspect="1"/>
          </p:cNvPicPr>
          <p:nvPr/>
        </p:nvPicPr>
        <p:blipFill>
          <a:blip r:embed="rId3"/>
          <a:srcRect/>
          <a:stretch>
            <a:fillRect/>
          </a:stretch>
        </p:blipFill>
        <p:spPr bwMode="auto">
          <a:xfrm>
            <a:off x="363538" y="1833563"/>
            <a:ext cx="5368925" cy="4295775"/>
          </a:xfrm>
          <a:prstGeom prst="rect">
            <a:avLst/>
          </a:prstGeom>
          <a:noFill/>
          <a:ln w="9525">
            <a:noFill/>
            <a:miter lim="800000"/>
            <a:headEnd/>
            <a:tailEnd/>
          </a:ln>
        </p:spPr>
      </p:pic>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51557" name="Picture 7" descr="Central High Little Rock.jpg"/>
          <p:cNvPicPr>
            <a:picLocks noChangeAspect="1"/>
          </p:cNvPicPr>
          <p:nvPr/>
        </p:nvPicPr>
        <p:blipFill>
          <a:blip r:embed="rId4"/>
          <a:srcRect/>
          <a:stretch>
            <a:fillRect/>
          </a:stretch>
        </p:blipFill>
        <p:spPr bwMode="auto">
          <a:xfrm>
            <a:off x="5762625" y="3094038"/>
            <a:ext cx="3197225" cy="2058987"/>
          </a:xfrm>
          <a:prstGeom prst="rect">
            <a:avLst/>
          </a:prstGeom>
          <a:noFill/>
          <a:ln w="9525">
            <a:noFill/>
            <a:miter lim="800000"/>
            <a:headEnd/>
            <a:tailEnd/>
          </a:ln>
        </p:spPr>
      </p:pic>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2578" name="Rectangle 2"/>
          <p:cNvSpPr>
            <a:spLocks noGrp="1" noChangeArrowheads="1"/>
          </p:cNvSpPr>
          <p:nvPr>
            <p:ph type="title"/>
          </p:nvPr>
        </p:nvSpPr>
        <p:spPr>
          <a:xfrm>
            <a:off x="406400" y="987425"/>
            <a:ext cx="8737600" cy="590550"/>
          </a:xfrm>
        </p:spPr>
        <p:txBody>
          <a:bodyPr/>
          <a:lstStyle/>
          <a:p>
            <a:pPr eaLnBrk="1" hangingPunct="1"/>
            <a:r>
              <a:rPr lang="en-US" smtClean="0"/>
              <a:t>National Parks outperforming many other attractions  - at least in visitation</a:t>
            </a:r>
          </a:p>
        </p:txBody>
      </p: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2579" name="Rectangle 3"/>
          <p:cNvSpPr>
            <a:spLocks noGrp="1" noChangeArrowheads="1"/>
          </p:cNvSpPr>
          <p:nvPr>
            <p:ph type="body" idx="1"/>
          </p:nvPr>
        </p:nvSpPr>
        <p:spPr>
          <a:xfrm>
            <a:off x="254000" y="1971675"/>
            <a:ext cx="8686800" cy="4495800"/>
          </a:xfrm>
        </p:spPr>
        <p:txBody>
          <a:bodyPr/>
          <a:lstStyle/>
          <a:p>
            <a:pPr eaLnBrk="1" hangingPunct="1">
              <a:lnSpc>
                <a:spcPct val="80000"/>
              </a:lnSpc>
              <a:buClr>
                <a:srgbClr val="010000"/>
              </a:buClr>
            </a:pPr>
            <a:r>
              <a:rPr lang="en-US" smtClean="0"/>
              <a:t>286.4 million visitors projected for 2009 – up 4% over 2008</a:t>
            </a:r>
          </a:p>
          <a:p>
            <a:pPr eaLnBrk="1" hangingPunct="1">
              <a:lnSpc>
                <a:spcPct val="80000"/>
              </a:lnSpc>
              <a:buClr>
                <a:srgbClr val="010000"/>
              </a:buClr>
            </a:pPr>
            <a:r>
              <a:rPr lang="en-US" smtClean="0"/>
              <a:t>But overnight stays did not increase and guests spent less</a:t>
            </a:r>
          </a:p>
          <a:p>
            <a:pPr eaLnBrk="1" hangingPunct="1">
              <a:lnSpc>
                <a:spcPct val="80000"/>
              </a:lnSpc>
              <a:buClr>
                <a:srgbClr val="010000"/>
              </a:buClr>
            </a:pPr>
            <a:r>
              <a:rPr lang="en-US" smtClean="0"/>
              <a:t>Higher personal value/lower personal cost properties</a:t>
            </a:r>
          </a:p>
          <a:p>
            <a:pPr eaLnBrk="1" hangingPunct="1">
              <a:lnSpc>
                <a:spcPct val="80000"/>
              </a:lnSpc>
              <a:buClr>
                <a:srgbClr val="010000"/>
              </a:buClr>
            </a:pPr>
            <a:r>
              <a:rPr lang="en-US" smtClean="0"/>
              <a:t>National Tourism Strategic Plan – cooperative tourism marketing</a:t>
            </a:r>
          </a:p>
          <a:p>
            <a:pPr eaLnBrk="1" hangingPunct="1">
              <a:lnSpc>
                <a:spcPct val="80000"/>
              </a:lnSpc>
              <a:buClr>
                <a:srgbClr val="010000"/>
              </a:buClr>
            </a:pPr>
            <a:r>
              <a:rPr lang="en-US" smtClean="0"/>
              <a:t>Up to $2 billion to be invested by federal government </a:t>
            </a:r>
          </a:p>
          <a:p>
            <a:pPr eaLnBrk="1" hangingPunct="1">
              <a:lnSpc>
                <a:spcPct val="80000"/>
              </a:lnSpc>
              <a:buClr>
                <a:srgbClr val="010000"/>
              </a:buClr>
            </a:pPr>
            <a:r>
              <a:rPr lang="en-US" smtClean="0"/>
              <a:t>292.8 million visitors forecasted for 2010 – up 2.2%</a:t>
            </a:r>
          </a:p>
          <a:p>
            <a:pPr eaLnBrk="1" hangingPunct="1">
              <a:lnSpc>
                <a:spcPct val="80000"/>
              </a:lnSpc>
              <a:buClr>
                <a:srgbClr val="010000"/>
              </a:buClr>
            </a:pPr>
            <a:endParaRPr lang="en-US" smtClean="0"/>
          </a:p>
          <a:p>
            <a:pPr eaLnBrk="1" hangingPunct="1">
              <a:lnSpc>
                <a:spcPct val="80000"/>
              </a:lnSpc>
            </a:pPr>
            <a:endParaRPr lang="en-US" smtClean="0"/>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2580" name="Rectangle 4"/>
          <p:cNvSpPr>
            <a:spLocks noChangeArrowheads="1"/>
          </p:cNvSpPr>
          <p:nvPr/>
        </p:nvSpPr>
        <p:spPr bwMode="auto">
          <a:xfrm>
            <a:off x="392113" y="6411913"/>
            <a:ext cx="5334000" cy="265112"/>
          </a:xfrm>
          <a:prstGeom prst="rect">
            <a:avLst/>
          </a:prstGeom>
          <a:noFill/>
          <a:ln w="15875" algn="ctr">
            <a:noFill/>
            <a:miter lim="800000"/>
            <a:headEnd/>
            <a:tailEnd/>
          </a:ln>
        </p:spPr>
        <p:txBody>
          <a:bodyPr>
            <a:spAutoFit/>
          </a:bodyPr>
          <a:lstStyle/>
          <a:p>
            <a:pPr>
              <a:lnSpc>
                <a:spcPct val="80000"/>
              </a:lnSpc>
              <a:spcBef>
                <a:spcPct val="50000"/>
              </a:spcBef>
              <a:tabLst>
                <a:tab pos="457200" algn="l"/>
                <a:tab pos="793750" algn="l"/>
                <a:tab pos="5143500" algn="r"/>
                <a:tab pos="7200900" algn="r"/>
              </a:tabLst>
            </a:pPr>
            <a:r>
              <a:rPr lang="en-US" sz="1400"/>
              <a:t>Source:  National Park Service</a:t>
            </a:r>
          </a:p>
        </p:txBody>
      </p:sp>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3602" name="Rectangle 2"/>
          <p:cNvSpPr>
            <a:spLocks noGrp="1" noChangeArrowheads="1"/>
          </p:cNvSpPr>
          <p:nvPr>
            <p:ph type="title"/>
          </p:nvPr>
        </p:nvSpPr>
        <p:spPr>
          <a:xfrm>
            <a:off x="406400" y="973138"/>
            <a:ext cx="8737600" cy="590550"/>
          </a:xfrm>
        </p:spPr>
        <p:txBody>
          <a:bodyPr/>
          <a:lstStyle/>
          <a:p>
            <a:pPr eaLnBrk="1" hangingPunct="1"/>
            <a:r>
              <a:rPr lang="en-US" smtClean="0"/>
              <a:t>Other nature-based tourism trends</a:t>
            </a:r>
          </a:p>
        </p:txBody>
      </p: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3603" name="Rectangle 3"/>
          <p:cNvSpPr>
            <a:spLocks noGrp="1" noChangeArrowheads="1"/>
          </p:cNvSpPr>
          <p:nvPr>
            <p:ph type="body" idx="1"/>
          </p:nvPr>
        </p:nvSpPr>
        <p:spPr>
          <a:xfrm>
            <a:off x="225425" y="2057400"/>
            <a:ext cx="8686800" cy="4495800"/>
          </a:xfrm>
        </p:spPr>
        <p:txBody>
          <a:bodyPr/>
          <a:lstStyle/>
          <a:p>
            <a:pPr eaLnBrk="1" hangingPunct="1">
              <a:lnSpc>
                <a:spcPct val="80000"/>
              </a:lnSpc>
              <a:buClr>
                <a:srgbClr val="010000"/>
              </a:buClr>
            </a:pPr>
            <a:r>
              <a:rPr lang="en-US" smtClean="0"/>
              <a:t>More camping and less more expensive recreational activities </a:t>
            </a:r>
          </a:p>
          <a:p>
            <a:pPr eaLnBrk="1" hangingPunct="1">
              <a:lnSpc>
                <a:spcPct val="80000"/>
              </a:lnSpc>
              <a:buClr>
                <a:srgbClr val="010000"/>
              </a:buClr>
            </a:pPr>
            <a:r>
              <a:rPr lang="en-US" smtClean="0"/>
              <a:t>Visits to state and local parks increase in 2009 – nights up 11% through Q3 ’09</a:t>
            </a:r>
          </a:p>
          <a:p>
            <a:pPr eaLnBrk="1" hangingPunct="1">
              <a:lnSpc>
                <a:spcPct val="80000"/>
              </a:lnSpc>
              <a:buClr>
                <a:srgbClr val="010000"/>
              </a:buClr>
            </a:pPr>
            <a:r>
              <a:rPr lang="en-US" smtClean="0"/>
              <a:t>Ski visits down 5% last year with destination  resorts in west hurt most – looks better for this year</a:t>
            </a:r>
          </a:p>
          <a:p>
            <a:pPr eaLnBrk="1" hangingPunct="1">
              <a:lnSpc>
                <a:spcPct val="80000"/>
              </a:lnSpc>
              <a:buClr>
                <a:srgbClr val="010000"/>
              </a:buClr>
            </a:pPr>
            <a:r>
              <a:rPr lang="en-US" smtClean="0"/>
              <a:t>Big purchase sales of  boats and RVs down significantly – recovery underway</a:t>
            </a:r>
          </a:p>
          <a:p>
            <a:pPr eaLnBrk="1" hangingPunct="1">
              <a:lnSpc>
                <a:spcPct val="80000"/>
              </a:lnSpc>
              <a:buClr>
                <a:srgbClr val="010000"/>
              </a:buClr>
            </a:pPr>
            <a:r>
              <a:rPr lang="en-US" smtClean="0"/>
              <a:t>Continuing drop in youth participation</a:t>
            </a:r>
          </a:p>
          <a:p>
            <a:pPr eaLnBrk="1" hangingPunct="1">
              <a:lnSpc>
                <a:spcPct val="80000"/>
              </a:lnSpc>
              <a:buClr>
                <a:srgbClr val="010000"/>
              </a:buClr>
            </a:pPr>
            <a:r>
              <a:rPr lang="en-US" smtClean="0"/>
              <a:t>Being green can be profitable – sustainability makes business sense</a:t>
            </a:r>
          </a:p>
          <a:p>
            <a:pPr eaLnBrk="1" hangingPunct="1">
              <a:lnSpc>
                <a:spcPct val="80000"/>
              </a:lnSpc>
              <a:buClr>
                <a:srgbClr val="010000"/>
              </a:buClr>
            </a:pPr>
            <a:endParaRPr lang="en-US" sz="2000" smtClean="0"/>
          </a:p>
          <a:p>
            <a:pPr eaLnBrk="1" hangingPunct="1">
              <a:lnSpc>
                <a:spcPct val="80000"/>
              </a:lnSpc>
              <a:buClr>
                <a:srgbClr val="010000"/>
              </a:buClr>
            </a:pPr>
            <a:endParaRPr lang="en-US" sz="2000" smtClean="0"/>
          </a:p>
          <a:p>
            <a:pPr eaLnBrk="1" hangingPunct="1">
              <a:lnSpc>
                <a:spcPct val="80000"/>
              </a:lnSpc>
            </a:pPr>
            <a:endParaRPr lang="en-US" smtClean="0"/>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3604" name="Rectangle 4"/>
          <p:cNvSpPr>
            <a:spLocks noChangeArrowheads="1"/>
          </p:cNvSpPr>
          <p:nvPr/>
        </p:nvSpPr>
        <p:spPr bwMode="auto">
          <a:xfrm>
            <a:off x="347663" y="6421438"/>
            <a:ext cx="7620000" cy="387350"/>
          </a:xfrm>
          <a:prstGeom prst="rect">
            <a:avLst/>
          </a:prstGeom>
          <a:noFill/>
          <a:ln w="15875" algn="ctr">
            <a:noFill/>
            <a:miter lim="800000"/>
            <a:headEnd/>
            <a:tailEnd/>
          </a:ln>
        </p:spPr>
        <p:txBody>
          <a:bodyPr>
            <a:spAutoFit/>
          </a:bodyPr>
          <a:lstStyle/>
          <a:p>
            <a:pPr>
              <a:lnSpc>
                <a:spcPct val="80000"/>
              </a:lnSpc>
              <a:spcBef>
                <a:spcPct val="50000"/>
              </a:spcBef>
              <a:tabLst>
                <a:tab pos="457200" algn="l"/>
                <a:tab pos="793750" algn="l"/>
                <a:tab pos="5143500" algn="r"/>
                <a:tab pos="7200900" algn="r"/>
              </a:tabLst>
            </a:pPr>
            <a:r>
              <a:rPr lang="en-US" sz="1200" b="0"/>
              <a:t>Source:  American Recreation Coalition, Recreation Vehicle Industry Association, International Ecotourism Society</a:t>
            </a:r>
          </a:p>
        </p:txBody>
      </p:sp>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6" name="Picture 5" descr="ppi149.tmp"/>
          <p:cNvPicPr>
            <a:picLocks/>
          </p:cNvPicPr>
          <p:nvPr/>
        </p:nvPicPr>
        <p:blipFill>
          <a:blip r:embed="rId3"/>
          <a:stretch>
            <a:fillRect/>
          </a:stretch>
        </p:blipFill>
        <p:spPr>
          <a:xfrm>
            <a:off x="-63500" y="-63500"/>
            <a:ext cx="1992376" cy="3631057"/>
          </a:xfrm>
          <a:prstGeom prst="rect">
            <a:avLst/>
          </a:prstGeom>
          <a:effectLst/>
        </p:spPr>
      </p:pic>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4627" name="Rectangle 3"/>
          <p:cNvSpPr>
            <a:spLocks noChangeArrowheads="1"/>
          </p:cNvSpPr>
          <p:nvPr/>
        </p:nvSpPr>
        <p:spPr bwMode="auto">
          <a:xfrm>
            <a:off x="2686050" y="317500"/>
            <a:ext cx="5621338" cy="825500"/>
          </a:xfrm>
          <a:prstGeom prst="rect">
            <a:avLst/>
          </a:prstGeom>
          <a:noFill/>
          <a:ln w="9525">
            <a:noFill/>
            <a:miter lim="800000"/>
            <a:headEnd/>
            <a:tailEnd/>
          </a:ln>
        </p:spPr>
        <p:txBody>
          <a:bodyPr>
            <a:spAutoFit/>
          </a:bodyPr>
          <a:lstStyle/>
          <a:p>
            <a:pPr eaLnBrk="0" hangingPunct="0">
              <a:lnSpc>
                <a:spcPct val="85000"/>
              </a:lnSpc>
            </a:pPr>
            <a:r>
              <a:rPr lang="en-US" sz="2800">
                <a:solidFill>
                  <a:srgbClr val="333399"/>
                </a:solidFill>
                <a:latin typeface="Interstate LT"/>
                <a:ea typeface="ＭＳ Ｐゴシック"/>
                <a:cs typeface="ＭＳ Ｐゴシック"/>
              </a:rPr>
              <a:t>Cultural/Heritage Travelers</a:t>
            </a:r>
          </a:p>
          <a:p>
            <a:pPr eaLnBrk="0" hangingPunct="0">
              <a:lnSpc>
                <a:spcPct val="85000"/>
              </a:lnSpc>
            </a:pPr>
            <a:r>
              <a:rPr lang="en-US" sz="2800">
                <a:solidFill>
                  <a:srgbClr val="333399"/>
                </a:solidFill>
                <a:latin typeface="Interstate LT"/>
                <a:ea typeface="ＭＳ Ｐゴシック"/>
                <a:cs typeface="ＭＳ Ｐゴシック"/>
              </a:rPr>
              <a:t>A Large, Affluent Market</a:t>
            </a:r>
          </a:p>
        </p:txBody>
      </p:sp>
      <p:cxnSp>
        <p:nvCxnSpPr>
          <p:cNvPr id="10" name="Straight Connector 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4628" name="Rectangle 6"/>
          <p:cNvSpPr>
            <a:spLocks noChangeArrowheads="1"/>
          </p:cNvSpPr>
          <p:nvPr/>
        </p:nvSpPr>
        <p:spPr bwMode="auto">
          <a:xfrm>
            <a:off x="1335088" y="825500"/>
            <a:ext cx="7524750" cy="5632450"/>
          </a:xfrm>
          <a:prstGeom prst="rect">
            <a:avLst/>
          </a:prstGeom>
          <a:noFill/>
          <a:ln w="9525">
            <a:noFill/>
            <a:miter lim="800000"/>
            <a:headEnd/>
            <a:tailEnd/>
          </a:ln>
        </p:spPr>
        <p:txBody>
          <a:bodyPr>
            <a:spAutoFit/>
          </a:bodyPr>
          <a:lstStyle/>
          <a:p>
            <a:pPr eaLnBrk="0" hangingPunct="0"/>
            <a:endParaRPr lang="en-US" sz="3600" b="0" baseline="-25000">
              <a:solidFill>
                <a:srgbClr val="000000"/>
              </a:solidFill>
              <a:ea typeface="ＭＳ Ｐゴシック"/>
              <a:cs typeface="ＭＳ Ｐゴシック"/>
            </a:endParaRPr>
          </a:p>
          <a:p>
            <a:pPr marL="742950" lvl="1" indent="-285750" eaLnBrk="0" hangingPunct="0"/>
            <a:r>
              <a:rPr lang="en-US" sz="3600" baseline="-25000">
                <a:solidFill>
                  <a:srgbClr val="000000"/>
                </a:solidFill>
                <a:ea typeface="ＭＳ Ｐゴシック"/>
                <a:cs typeface="ＭＳ Ｐゴシック"/>
              </a:rPr>
              <a:t>	Large:               </a:t>
            </a:r>
            <a:r>
              <a:rPr lang="en-US" sz="3600" b="0" baseline="-25000">
                <a:solidFill>
                  <a:srgbClr val="000000"/>
                </a:solidFill>
                <a:ea typeface="ＭＳ Ｐゴシック"/>
                <a:cs typeface="ＭＳ Ｐゴシック"/>
              </a:rPr>
              <a:t>118.3 million adults annually  </a:t>
            </a:r>
            <a:br>
              <a:rPr lang="en-US" sz="3600" b="0" baseline="-25000">
                <a:solidFill>
                  <a:srgbClr val="000000"/>
                </a:solidFill>
                <a:ea typeface="ＭＳ Ｐゴシック"/>
                <a:cs typeface="ＭＳ Ｐゴシック"/>
              </a:rPr>
            </a:br>
            <a:r>
              <a:rPr lang="en-US" sz="3600" b="0" baseline="-25000">
                <a:solidFill>
                  <a:srgbClr val="000000"/>
                </a:solidFill>
                <a:ea typeface="ＭＳ Ｐゴシック"/>
                <a:cs typeface="ＭＳ Ｐゴシック"/>
              </a:rPr>
              <a:t>                          (78% of leisure travelers)</a:t>
            </a:r>
          </a:p>
          <a:p>
            <a:pPr marL="742950" lvl="1" indent="-285750" eaLnBrk="0" hangingPunct="0"/>
            <a:r>
              <a:rPr lang="en-US" sz="3600" b="0" baseline="-25000">
                <a:solidFill>
                  <a:srgbClr val="000000"/>
                </a:solidFill>
                <a:ea typeface="ＭＳ Ｐゴシック"/>
                <a:cs typeface="ＭＳ Ｐゴシック"/>
              </a:rPr>
              <a:t>	</a:t>
            </a:r>
          </a:p>
          <a:p>
            <a:pPr marL="742950" lvl="1" indent="-285750" eaLnBrk="0" hangingPunct="0"/>
            <a:r>
              <a:rPr lang="en-US" sz="3600" b="0" baseline="-25000">
                <a:solidFill>
                  <a:srgbClr val="000000"/>
                </a:solidFill>
                <a:ea typeface="ＭＳ Ｐゴシック"/>
                <a:cs typeface="ＭＳ Ｐゴシック"/>
              </a:rPr>
              <a:t>	</a:t>
            </a:r>
            <a:r>
              <a:rPr lang="en-US" sz="3600" baseline="-25000">
                <a:solidFill>
                  <a:srgbClr val="000000"/>
                </a:solidFill>
                <a:ea typeface="ＭＳ Ｐゴシック"/>
                <a:cs typeface="ＭＳ Ｐゴシック"/>
              </a:rPr>
              <a:t>Core Market: </a:t>
            </a:r>
            <a:r>
              <a:rPr lang="en-US" sz="3600" b="0" baseline="-25000">
                <a:solidFill>
                  <a:srgbClr val="000000"/>
                </a:solidFill>
                <a:ea typeface="ＭＳ Ｐゴシック"/>
                <a:cs typeface="ＭＳ Ｐゴシック"/>
              </a:rPr>
              <a:t>	“Passionate” and “Well-Rounded” Segments (26%, 40 million)</a:t>
            </a:r>
          </a:p>
          <a:p>
            <a:pPr marL="742950" lvl="1" indent="-285750" eaLnBrk="0" hangingPunct="0"/>
            <a:endParaRPr lang="en-US" sz="3600" b="0" baseline="-25000">
              <a:solidFill>
                <a:srgbClr val="000000"/>
              </a:solidFill>
              <a:ea typeface="ＭＳ Ｐゴシック"/>
              <a:cs typeface="ＭＳ Ｐゴシック"/>
            </a:endParaRPr>
          </a:p>
          <a:p>
            <a:pPr marL="742950" lvl="1" indent="-285750" eaLnBrk="0" hangingPunct="0"/>
            <a:r>
              <a:rPr lang="en-US" sz="3600" baseline="-25000">
                <a:solidFill>
                  <a:srgbClr val="000000"/>
                </a:solidFill>
                <a:ea typeface="ＭＳ Ｐゴシック"/>
                <a:cs typeface="ＭＳ Ｐゴシック"/>
              </a:rPr>
              <a:t>	Affluent:            </a:t>
            </a:r>
            <a:r>
              <a:rPr lang="en-US" sz="3600" b="0" baseline="-25000">
                <a:solidFill>
                  <a:srgbClr val="000000"/>
                </a:solidFill>
                <a:ea typeface="ＭＳ Ｐゴシック"/>
                <a:cs typeface="ＭＳ Ｐゴシック"/>
              </a:rPr>
              <a:t>33% report incomes &lt;$75K</a:t>
            </a:r>
            <a:br>
              <a:rPr lang="en-US" sz="3600" b="0" baseline="-25000">
                <a:solidFill>
                  <a:srgbClr val="000000"/>
                </a:solidFill>
                <a:ea typeface="ＭＳ Ｐゴシック"/>
                <a:cs typeface="ＭＳ Ｐゴシック"/>
              </a:rPr>
            </a:br>
            <a:endParaRPr lang="en-US" sz="3600" b="0" baseline="-25000">
              <a:solidFill>
                <a:srgbClr val="000000"/>
              </a:solidFill>
              <a:ea typeface="ＭＳ Ｐゴシック"/>
              <a:cs typeface="ＭＳ Ｐゴシック"/>
            </a:endParaRPr>
          </a:p>
          <a:p>
            <a:pPr marL="742950" lvl="1" indent="-285750" eaLnBrk="0" hangingPunct="0"/>
            <a:r>
              <a:rPr lang="en-US" sz="3600" baseline="-25000">
                <a:solidFill>
                  <a:srgbClr val="000000"/>
                </a:solidFill>
                <a:ea typeface="ＭＳ Ｐゴシック"/>
                <a:cs typeface="ＭＳ Ｐゴシック"/>
              </a:rPr>
              <a:t>	Spend more:     </a:t>
            </a:r>
            <a:r>
              <a:rPr lang="en-US" sz="3600" b="0" baseline="-25000">
                <a:solidFill>
                  <a:srgbClr val="000000"/>
                </a:solidFill>
                <a:ea typeface="ＭＳ Ｐゴシック"/>
                <a:cs typeface="ＭＳ Ｐゴシック"/>
              </a:rPr>
              <a:t>$994 vs. $611</a:t>
            </a:r>
          </a:p>
          <a:p>
            <a:pPr marL="742950" lvl="1" indent="-285750" eaLnBrk="0" hangingPunct="0"/>
            <a:endParaRPr lang="en-US" sz="3600" b="0" baseline="-25000">
              <a:solidFill>
                <a:srgbClr val="000000"/>
              </a:solidFill>
              <a:ea typeface="ＭＳ Ｐゴシック"/>
              <a:cs typeface="ＭＳ Ｐゴシック"/>
            </a:endParaRPr>
          </a:p>
          <a:p>
            <a:pPr marL="742950" lvl="1" indent="-285750" eaLnBrk="0" hangingPunct="0"/>
            <a:r>
              <a:rPr lang="en-US" sz="3600" baseline="-25000">
                <a:solidFill>
                  <a:srgbClr val="000000"/>
                </a:solidFill>
                <a:ea typeface="ＭＳ Ｐゴシック"/>
                <a:cs typeface="ＭＳ Ｐゴシック"/>
              </a:rPr>
              <a:t>	Travel more       </a:t>
            </a:r>
            <a:r>
              <a:rPr lang="en-US" sz="3600" b="0" baseline="-25000">
                <a:solidFill>
                  <a:srgbClr val="000000"/>
                </a:solidFill>
                <a:ea typeface="ＭＳ Ｐゴシック"/>
                <a:cs typeface="ＭＳ Ｐゴシック"/>
              </a:rPr>
              <a:t>5.01 vs. 2.98 trips </a:t>
            </a:r>
            <a:br>
              <a:rPr lang="en-US" sz="3600" b="0" baseline="-25000">
                <a:solidFill>
                  <a:srgbClr val="000000"/>
                </a:solidFill>
                <a:ea typeface="ＭＳ Ｐゴシック"/>
                <a:cs typeface="ＭＳ Ｐゴシック"/>
              </a:rPr>
            </a:br>
            <a:r>
              <a:rPr lang="en-US" sz="3600" b="0" baseline="-25000">
                <a:solidFill>
                  <a:srgbClr val="000000"/>
                </a:solidFill>
                <a:ea typeface="ＭＳ Ｐゴシック"/>
                <a:cs typeface="ＭＳ Ｐゴシック"/>
              </a:rPr>
              <a:t> </a:t>
            </a:r>
            <a:r>
              <a:rPr lang="en-US" sz="3600" baseline="-25000">
                <a:solidFill>
                  <a:srgbClr val="000000"/>
                </a:solidFill>
                <a:latin typeface="Interstate LT"/>
                <a:ea typeface="ＭＳ Ｐゴシック"/>
                <a:cs typeface="ＭＳ Ｐゴシック"/>
              </a:rPr>
              <a:t>frequently:</a:t>
            </a:r>
            <a:r>
              <a:rPr lang="en-US" sz="3600" b="0" baseline="-25000">
                <a:solidFill>
                  <a:srgbClr val="000000"/>
                </a:solidFill>
                <a:ea typeface="ＭＳ Ｐゴシック"/>
                <a:cs typeface="ＭＳ Ｐゴシック"/>
              </a:rPr>
              <a:t>        in the last year </a:t>
            </a:r>
          </a:p>
          <a:p>
            <a:pPr marL="742950" lvl="1" indent="-285750" eaLnBrk="0" hangingPunct="0"/>
            <a:endParaRPr lang="en-US" sz="3600" b="0" baseline="-25000">
              <a:solidFill>
                <a:srgbClr val="000000"/>
              </a:solidFill>
              <a:ea typeface="ＭＳ Ｐゴシック"/>
              <a:cs typeface="ＭＳ Ｐゴシック"/>
            </a:endParaRPr>
          </a:p>
          <a:p>
            <a:pPr marL="742950" lvl="1" indent="-285750" eaLnBrk="0" hangingPunct="0"/>
            <a:r>
              <a:rPr lang="en-US" sz="3600" baseline="-25000">
                <a:solidFill>
                  <a:srgbClr val="000000"/>
                </a:solidFill>
                <a:ea typeface="ＭＳ Ｐゴシック"/>
                <a:cs typeface="ＭＳ Ｐゴシック"/>
              </a:rPr>
              <a:t>	Stay longer:       </a:t>
            </a:r>
            <a:r>
              <a:rPr lang="en-US" sz="3600" b="0" baseline="-25000">
                <a:solidFill>
                  <a:srgbClr val="000000"/>
                </a:solidFill>
                <a:ea typeface="ＭＳ Ｐゴシック"/>
                <a:cs typeface="ＭＳ Ｐゴシック"/>
              </a:rPr>
              <a:t>Average 6 nights per trip</a:t>
            </a:r>
            <a:endParaRPr lang="en-US" sz="3600" baseline="-25000">
              <a:solidFill>
                <a:srgbClr val="000000"/>
              </a:solidFill>
              <a:ea typeface="ＭＳ Ｐゴシック"/>
              <a:cs typeface="ＭＳ Ｐゴシック"/>
            </a:endParaRPr>
          </a:p>
        </p:txBody>
      </p:sp>
      <p:cxnSp>
        <p:nvCxnSpPr>
          <p:cNvPr id="12" name="Straight Connector 1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1" name="Picture 10" descr="ppi14C.tmp"/>
          <p:cNvPicPr>
            <a:picLocks/>
          </p:cNvPicPr>
          <p:nvPr/>
        </p:nvPicPr>
        <p:blipFill>
          <a:blip r:embed="rId4"/>
          <a:stretch>
            <a:fillRect/>
          </a:stretch>
        </p:blipFill>
        <p:spPr>
          <a:xfrm>
            <a:off x="-63500" y="3371850"/>
            <a:ext cx="1992376" cy="3618103"/>
          </a:xfrm>
          <a:prstGeom prst="rect">
            <a:avLst/>
          </a:prstGeom>
          <a:effectLst/>
        </p:spPr>
      </p:pic>
      <p:cxnSp>
        <p:nvCxnSpPr>
          <p:cNvPr id="13" name="Straight Connector 12"/>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5650" name="Rectangle 2"/>
          <p:cNvSpPr>
            <a:spLocks noGrp="1" noChangeArrowheads="1"/>
          </p:cNvSpPr>
          <p:nvPr>
            <p:ph type="title"/>
          </p:nvPr>
        </p:nvSpPr>
        <p:spPr>
          <a:xfrm>
            <a:off x="409575" y="247650"/>
            <a:ext cx="9144000" cy="1143000"/>
          </a:xfrm>
        </p:spPr>
        <p:txBody>
          <a:bodyPr/>
          <a:lstStyle/>
          <a:p>
            <a:r>
              <a:rPr lang="en-US" smtClean="0"/>
              <a:t>Conclusion 6</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92515" name="Rectangle 3"/>
          <p:cNvSpPr>
            <a:spLocks noGrp="1" noChangeArrowheads="1"/>
          </p:cNvSpPr>
          <p:nvPr>
            <p:ph type="body" idx="1"/>
          </p:nvPr>
        </p:nvSpPr>
        <p:spPr>
          <a:xfrm>
            <a:off x="914400" y="2105025"/>
            <a:ext cx="7112000" cy="4376738"/>
          </a:xfrm>
        </p:spPr>
        <p:txBody>
          <a:bodyPr/>
          <a:lstStyle/>
          <a:p>
            <a:pPr algn="ctr">
              <a:spcBef>
                <a:spcPct val="50000"/>
              </a:spcBef>
              <a:buFontTx/>
              <a:buNone/>
            </a:pPr>
            <a:r>
              <a:rPr lang="en-US" sz="3200" smtClean="0">
                <a:solidFill>
                  <a:srgbClr val="8A0000"/>
                </a:solidFill>
              </a:rPr>
              <a:t>Business travel has been under siege and….</a:t>
            </a:r>
          </a:p>
          <a:p>
            <a:pPr algn="ctr">
              <a:spcBef>
                <a:spcPct val="50000"/>
              </a:spcBef>
              <a:buFontTx/>
              <a:buNone/>
            </a:pPr>
            <a:r>
              <a:rPr lang="en-US" sz="3200" smtClean="0">
                <a:solidFill>
                  <a:srgbClr val="8A0000"/>
                </a:solidFill>
              </a:rPr>
              <a:t>Recovery here will be prolonged</a:t>
            </a:r>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fade">
                                      <p:cBhvr>
                                        <p:cTn id="7" dur="20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2515">
                                            <p:txEl>
                                              <p:pRg st="1" end="1"/>
                                            </p:txEl>
                                          </p:spTgt>
                                        </p:tgtEl>
                                        <p:attrNameLst>
                                          <p:attrName>style.visibility</p:attrName>
                                        </p:attrNameLst>
                                      </p:cBhvr>
                                      <p:to>
                                        <p:strVal val="visible"/>
                                      </p:to>
                                    </p:set>
                                    <p:animEffect transition="in" filter="fade">
                                      <p:cBhvr>
                                        <p:cTn id="12" dur="2000"/>
                                        <p:tgtEl>
                                          <p:spTgt spid="192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11" name="Straight Connector 1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6674" name="Title 1"/>
          <p:cNvSpPr>
            <a:spLocks noGrp="1"/>
          </p:cNvSpPr>
          <p:nvPr>
            <p:ph type="title"/>
          </p:nvPr>
        </p:nvSpPr>
        <p:spPr>
          <a:xfrm>
            <a:off x="347663" y="503238"/>
            <a:ext cx="8370887" cy="1143000"/>
          </a:xfrm>
        </p:spPr>
        <p:txBody>
          <a:bodyPr/>
          <a:lstStyle/>
          <a:p>
            <a:r>
              <a:rPr lang="en-US" smtClean="0"/>
              <a:t>Travel:  Frivolous or Necessary?</a:t>
            </a:r>
          </a:p>
        </p:txBody>
      </p:sp>
      <p:cxnSp>
        <p:nvCxnSpPr>
          <p:cNvPr id="12" name="Straight Connector 1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6675" name="TextBox 7"/>
          <p:cNvSpPr txBox="1">
            <a:spLocks noChangeArrowheads="1"/>
          </p:cNvSpPr>
          <p:nvPr/>
        </p:nvSpPr>
        <p:spPr bwMode="auto">
          <a:xfrm>
            <a:off x="5064125" y="2032000"/>
            <a:ext cx="3846513" cy="979488"/>
          </a:xfrm>
          <a:prstGeom prst="rect">
            <a:avLst/>
          </a:prstGeom>
          <a:noFill/>
          <a:ln w="9525">
            <a:noFill/>
            <a:miter lim="800000"/>
            <a:headEnd/>
            <a:tailEnd/>
          </a:ln>
        </p:spPr>
        <p:txBody>
          <a:bodyPr>
            <a:spAutoFit/>
          </a:bodyPr>
          <a:lstStyle/>
          <a:p>
            <a:pPr algn="r" eaLnBrk="0" hangingPunct="0">
              <a:lnSpc>
                <a:spcPct val="80000"/>
              </a:lnSpc>
            </a:pPr>
            <a:r>
              <a:rPr lang="en-US" sz="2400">
                <a:solidFill>
                  <a:srgbClr val="AA1133"/>
                </a:solidFill>
              </a:rPr>
              <a:t>Necessary</a:t>
            </a:r>
          </a:p>
          <a:p>
            <a:pPr algn="r" eaLnBrk="0" hangingPunct="0">
              <a:lnSpc>
                <a:spcPct val="80000"/>
              </a:lnSpc>
            </a:pPr>
            <a:r>
              <a:rPr lang="en-US" sz="2400">
                <a:solidFill>
                  <a:srgbClr val="AA1133"/>
                </a:solidFill>
              </a:rPr>
              <a:t>Core Business Function</a:t>
            </a:r>
          </a:p>
          <a:p>
            <a:pPr algn="r" eaLnBrk="0" hangingPunct="0">
              <a:lnSpc>
                <a:spcPct val="80000"/>
              </a:lnSpc>
            </a:pPr>
            <a:r>
              <a:rPr lang="en-US" sz="2400">
                <a:solidFill>
                  <a:srgbClr val="AA1133"/>
                </a:solidFill>
              </a:rPr>
              <a:t>Commonplace</a:t>
            </a:r>
          </a:p>
        </p:txBody>
      </p:sp>
      <p:cxnSp>
        <p:nvCxnSpPr>
          <p:cNvPr id="13" name="Straight Connector 1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6676" name="TextBox 8"/>
          <p:cNvSpPr txBox="1">
            <a:spLocks noChangeArrowheads="1"/>
          </p:cNvSpPr>
          <p:nvPr/>
        </p:nvSpPr>
        <p:spPr bwMode="auto">
          <a:xfrm>
            <a:off x="261938" y="2046288"/>
            <a:ext cx="3076575" cy="979487"/>
          </a:xfrm>
          <a:prstGeom prst="rect">
            <a:avLst/>
          </a:prstGeom>
          <a:noFill/>
          <a:ln w="9525">
            <a:noFill/>
            <a:miter lim="800000"/>
            <a:headEnd/>
            <a:tailEnd/>
          </a:ln>
        </p:spPr>
        <p:txBody>
          <a:bodyPr>
            <a:spAutoFit/>
          </a:bodyPr>
          <a:lstStyle/>
          <a:p>
            <a:pPr eaLnBrk="0" hangingPunct="0">
              <a:lnSpc>
                <a:spcPct val="80000"/>
              </a:lnSpc>
            </a:pPr>
            <a:r>
              <a:rPr lang="en-US" sz="2400">
                <a:solidFill>
                  <a:srgbClr val="AA1133"/>
                </a:solidFill>
              </a:rPr>
              <a:t>Unnecessary</a:t>
            </a:r>
          </a:p>
          <a:p>
            <a:pPr eaLnBrk="0" hangingPunct="0">
              <a:lnSpc>
                <a:spcPct val="80000"/>
              </a:lnSpc>
            </a:pPr>
            <a:r>
              <a:rPr lang="en-US" sz="2400">
                <a:solidFill>
                  <a:srgbClr val="AA1133"/>
                </a:solidFill>
              </a:rPr>
              <a:t>Dispensable</a:t>
            </a:r>
          </a:p>
          <a:p>
            <a:pPr eaLnBrk="0" hangingPunct="0">
              <a:lnSpc>
                <a:spcPct val="80000"/>
              </a:lnSpc>
            </a:pPr>
            <a:r>
              <a:rPr lang="en-US" sz="2400">
                <a:solidFill>
                  <a:srgbClr val="AA1133"/>
                </a:solidFill>
              </a:rPr>
              <a:t>Frivolous / Luxury</a:t>
            </a:r>
          </a:p>
        </p:txBody>
      </p:sp>
      <p:cxnSp>
        <p:nvCxnSpPr>
          <p:cNvPr id="14" name="Straight Connector 1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56677" name="Picture 9" descr="brianwilliams_288_1186620592[1].JPG"/>
          <p:cNvPicPr>
            <a:picLocks noChangeAspect="1"/>
          </p:cNvPicPr>
          <p:nvPr/>
        </p:nvPicPr>
        <p:blipFill>
          <a:blip r:embed="rId3"/>
          <a:srcRect/>
          <a:stretch>
            <a:fillRect/>
          </a:stretch>
        </p:blipFill>
        <p:spPr bwMode="auto">
          <a:xfrm rot="569252">
            <a:off x="3584575" y="4329113"/>
            <a:ext cx="1735138" cy="2601912"/>
          </a:xfrm>
          <a:prstGeom prst="rect">
            <a:avLst/>
          </a:prstGeom>
          <a:noFill/>
          <a:ln w="9525">
            <a:noFill/>
            <a:miter lim="800000"/>
            <a:headEnd/>
            <a:tailEnd/>
          </a:ln>
        </p:spPr>
      </p:pic>
      <p:cxnSp>
        <p:nvCxnSpPr>
          <p:cNvPr id="15" name="Straight Connector 1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56678" name="Picture 2" descr="http://cache.daylife.com/imageserve/06rja4Z53529Q/340x.jpg"/>
          <p:cNvPicPr>
            <a:picLocks noChangeAspect="1" noChangeArrowheads="1"/>
          </p:cNvPicPr>
          <p:nvPr/>
        </p:nvPicPr>
        <p:blipFill>
          <a:blip r:embed="rId4"/>
          <a:srcRect/>
          <a:stretch>
            <a:fillRect/>
          </a:stretch>
        </p:blipFill>
        <p:spPr bwMode="auto">
          <a:xfrm rot="-1046062">
            <a:off x="-158750" y="4386263"/>
            <a:ext cx="1736725" cy="2263775"/>
          </a:xfrm>
          <a:prstGeom prst="rect">
            <a:avLst/>
          </a:prstGeom>
          <a:noFill/>
          <a:ln w="9525">
            <a:noFill/>
            <a:miter lim="800000"/>
            <a:headEnd/>
            <a:tailEnd/>
          </a:ln>
        </p:spPr>
      </p:pic>
      <p:cxnSp>
        <p:nvCxnSpPr>
          <p:cNvPr id="16" name="Straight Connector 1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56679" name="Picture 6" descr="http://graphics8.nytimes.com/images/2009/03/16/business/1237225653573-0-2ED3-PL-ObamaonAIG.jpg"/>
          <p:cNvPicPr>
            <a:picLocks noChangeAspect="1" noChangeArrowheads="1"/>
          </p:cNvPicPr>
          <p:nvPr/>
        </p:nvPicPr>
        <p:blipFill>
          <a:blip r:embed="rId5"/>
          <a:srcRect/>
          <a:stretch>
            <a:fillRect/>
          </a:stretch>
        </p:blipFill>
        <p:spPr bwMode="auto">
          <a:xfrm>
            <a:off x="1157288" y="3440113"/>
            <a:ext cx="2941637" cy="2206625"/>
          </a:xfrm>
          <a:prstGeom prst="rect">
            <a:avLst/>
          </a:prstGeom>
          <a:noFill/>
          <a:ln w="9525">
            <a:noFill/>
            <a:miter lim="800000"/>
            <a:headEnd/>
            <a:tailEnd/>
          </a:ln>
        </p:spPr>
      </p:pic>
      <p:cxnSp>
        <p:nvCxnSpPr>
          <p:cNvPr id="17" name="Straight Connector 1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56680" name="Picture 13" descr="research-funding.gif"/>
          <p:cNvPicPr>
            <a:picLocks noChangeAspect="1"/>
          </p:cNvPicPr>
          <p:nvPr/>
        </p:nvPicPr>
        <p:blipFill>
          <a:blip r:embed="rId6"/>
          <a:srcRect/>
          <a:stretch>
            <a:fillRect/>
          </a:stretch>
        </p:blipFill>
        <p:spPr bwMode="auto">
          <a:xfrm>
            <a:off x="6073775" y="4935538"/>
            <a:ext cx="3070225" cy="1922462"/>
          </a:xfrm>
          <a:prstGeom prst="rect">
            <a:avLst/>
          </a:prstGeom>
          <a:noFill/>
          <a:ln w="9525">
            <a:noFill/>
            <a:miter lim="800000"/>
            <a:headEnd/>
            <a:tailEnd/>
          </a:ln>
        </p:spPr>
      </p:pic>
      <p:cxnSp>
        <p:nvCxnSpPr>
          <p:cNvPr id="18" name="Straight Connector 1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56681" name="Picture 8" descr="http://www.nolimitsinteractive.com/images/r.bofa.2.gif"/>
          <p:cNvPicPr>
            <a:picLocks noChangeAspect="1" noChangeArrowheads="1"/>
          </p:cNvPicPr>
          <p:nvPr/>
        </p:nvPicPr>
        <p:blipFill>
          <a:blip r:embed="rId7"/>
          <a:srcRect/>
          <a:stretch>
            <a:fillRect/>
          </a:stretch>
        </p:blipFill>
        <p:spPr bwMode="auto">
          <a:xfrm>
            <a:off x="5894388" y="3408363"/>
            <a:ext cx="2162175" cy="1857375"/>
          </a:xfrm>
          <a:prstGeom prst="rect">
            <a:avLst/>
          </a:prstGeom>
          <a:noFill/>
          <a:ln w="9525">
            <a:noFill/>
            <a:miter lim="800000"/>
            <a:headEnd/>
            <a:tailEnd/>
          </a:ln>
        </p:spPr>
      </p:pic>
      <p:cxnSp>
        <p:nvCxnSpPr>
          <p:cNvPr id="19" name="Straight Connector 1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cxnSp>
        <p:nvCxnSpPr>
          <p:cNvPr id="156682" name="Straight Arrow Connector 15"/>
          <p:cNvCxnSpPr>
            <a:cxnSpLocks noChangeShapeType="1"/>
          </p:cNvCxnSpPr>
          <p:nvPr/>
        </p:nvCxnSpPr>
        <p:spPr bwMode="auto">
          <a:xfrm flipV="1">
            <a:off x="304800" y="3236913"/>
            <a:ext cx="8548688" cy="14287"/>
          </a:xfrm>
          <a:prstGeom prst="straightConnector1">
            <a:avLst/>
          </a:prstGeom>
          <a:noFill/>
          <a:ln w="76200" algn="ctr">
            <a:solidFill>
              <a:schemeClr val="accent1"/>
            </a:solidFill>
            <a:round/>
            <a:headEnd type="arrow" w="med" len="med"/>
            <a:tailEnd type="arrow" w="med" len="med"/>
          </a:ln>
        </p:spPr>
      </p:cxnSp>
      <p:cxnSp>
        <p:nvCxnSpPr>
          <p:cNvPr id="20" name="Straight Connector 1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363" name="Rectangle 2"/>
          <p:cNvSpPr>
            <a:spLocks noGrp="1" noChangeArrowheads="1"/>
          </p:cNvSpPr>
          <p:nvPr>
            <p:ph type="title" idx="4294967295"/>
          </p:nvPr>
        </p:nvSpPr>
        <p:spPr>
          <a:xfrm>
            <a:off x="304800" y="373063"/>
            <a:ext cx="8610600" cy="1143000"/>
          </a:xfrm>
        </p:spPr>
        <p:txBody>
          <a:bodyPr/>
          <a:lstStyle/>
          <a:p>
            <a:r>
              <a:rPr lang="en-US" smtClean="0"/>
              <a:t>Number of business travelers down in 2009  </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15362" name="Object 3"/>
          <p:cNvGraphicFramePr>
            <a:graphicFrameLocks noGrp="1" noChangeAspect="1"/>
          </p:cNvGraphicFramePr>
          <p:nvPr>
            <p:ph type="chart" idx="4294967295"/>
          </p:nvPr>
        </p:nvGraphicFramePr>
        <p:xfrm>
          <a:off x="361950" y="2220913"/>
          <a:ext cx="8259763" cy="4064000"/>
        </p:xfrm>
        <a:graphic>
          <a:graphicData uri="http://schemas.openxmlformats.org/presentationml/2006/ole">
            <p:oleObj spid="_x0000_s15362" name="Worksheet" r:id="rId4" imgW="8448675" imgH="3676650" progId="Excel.Sheet.8">
              <p:embed/>
            </p:oleObj>
          </a:graphicData>
        </a:graphic>
      </p:graphicFrame>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364" name="Text Box 5"/>
          <p:cNvSpPr txBox="1">
            <a:spLocks noChangeArrowheads="1"/>
          </p:cNvSpPr>
          <p:nvPr/>
        </p:nvSpPr>
        <p:spPr bwMode="auto">
          <a:xfrm>
            <a:off x="315913" y="1836738"/>
            <a:ext cx="4565650" cy="239712"/>
          </a:xfrm>
          <a:prstGeom prst="rect">
            <a:avLst/>
          </a:prstGeom>
          <a:noFill/>
          <a:ln w="9525">
            <a:noFill/>
            <a:miter lim="800000"/>
            <a:headEnd/>
            <a:tailEnd/>
          </a:ln>
        </p:spPr>
        <p:txBody>
          <a:bodyPr wrap="none">
            <a:spAutoFit/>
          </a:bodyPr>
          <a:lstStyle/>
          <a:p>
            <a:pPr eaLnBrk="0" hangingPunct="0">
              <a:lnSpc>
                <a:spcPct val="80000"/>
              </a:lnSpc>
            </a:pPr>
            <a:r>
              <a:rPr lang="en-US" sz="1200" b="0">
                <a:solidFill>
                  <a:srgbClr val="000000"/>
                </a:solidFill>
              </a:rPr>
              <a:t>* Percent of U.S. adults taking a  business trip in past 12 months</a:t>
            </a:r>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365" name="Rectangle 6"/>
          <p:cNvSpPr>
            <a:spLocks noChangeArrowheads="1"/>
          </p:cNvSpPr>
          <p:nvPr/>
        </p:nvSpPr>
        <p:spPr bwMode="auto">
          <a:xfrm>
            <a:off x="857250" y="6316663"/>
            <a:ext cx="6821488" cy="276225"/>
          </a:xfrm>
          <a:prstGeom prst="rect">
            <a:avLst/>
          </a:prstGeom>
          <a:noFill/>
          <a:ln w="28575">
            <a:noFill/>
            <a:miter lim="800000"/>
            <a:headEnd/>
            <a:tailEnd/>
          </a:ln>
        </p:spPr>
        <p:txBody>
          <a:bodyPr anchor="ctr">
            <a:spAutoFit/>
          </a:bodyPr>
          <a:lstStyle/>
          <a:p>
            <a:pPr eaLnBrk="0" hangingPunct="0"/>
            <a:r>
              <a:rPr lang="en-US" sz="1200" b="0">
                <a:solidFill>
                  <a:srgbClr val="000000"/>
                </a:solidFill>
              </a:rPr>
              <a:t>Source:  U.S. Travel Association and YPartnership </a:t>
            </a:r>
            <a:r>
              <a:rPr lang="en-US" sz="1200" b="0" i="1">
                <a:solidFill>
                  <a:srgbClr val="000000"/>
                </a:solidFill>
              </a:rPr>
              <a:t>travelhorizons™</a:t>
            </a:r>
          </a:p>
        </p:txBody>
      </p:sp>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387" name="Title 1"/>
          <p:cNvSpPr>
            <a:spLocks noGrp="1"/>
          </p:cNvSpPr>
          <p:nvPr>
            <p:ph type="title"/>
          </p:nvPr>
        </p:nvSpPr>
        <p:spPr/>
        <p:txBody>
          <a:bodyPr/>
          <a:lstStyle/>
          <a:p>
            <a:r>
              <a:rPr lang="en-US" smtClean="0"/>
              <a:t>Business travel intentions remain weak</a:t>
            </a:r>
          </a:p>
        </p:txBody>
      </p:sp>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16386" name="Content Placeholder 3"/>
          <p:cNvGraphicFramePr>
            <a:graphicFrameLocks noGrp="1"/>
          </p:cNvGraphicFramePr>
          <p:nvPr>
            <p:ph idx="1"/>
          </p:nvPr>
        </p:nvGraphicFramePr>
        <p:xfrm>
          <a:off x="479425" y="2263775"/>
          <a:ext cx="8177213" cy="3600450"/>
        </p:xfrm>
        <a:graphic>
          <a:graphicData uri="http://schemas.openxmlformats.org/presentationml/2006/ole">
            <p:oleObj spid="_x0000_s16386" name="Worksheet" r:id="rId4" imgW="7896225" imgH="3476625" progId="Excel.Sheet.8">
              <p:embed/>
            </p:oleObj>
          </a:graphicData>
        </a:graphic>
      </p:graphicFrame>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388" name="Rectangle 4"/>
          <p:cNvSpPr>
            <a:spLocks noChangeArrowheads="1"/>
          </p:cNvSpPr>
          <p:nvPr/>
        </p:nvSpPr>
        <p:spPr bwMode="auto">
          <a:xfrm>
            <a:off x="566738" y="6459538"/>
            <a:ext cx="5340350" cy="276225"/>
          </a:xfrm>
          <a:prstGeom prst="rect">
            <a:avLst/>
          </a:prstGeom>
          <a:noFill/>
          <a:ln w="28575">
            <a:noFill/>
            <a:miter lim="800000"/>
            <a:headEnd/>
            <a:tailEnd/>
          </a:ln>
        </p:spPr>
        <p:txBody>
          <a:bodyPr anchor="ctr">
            <a:spAutoFit/>
          </a:bodyPr>
          <a:lstStyle/>
          <a:p>
            <a:pPr eaLnBrk="0" hangingPunct="0"/>
            <a:r>
              <a:rPr lang="en-US" sz="1200" b="0">
                <a:solidFill>
                  <a:srgbClr val="000000"/>
                </a:solidFill>
              </a:rPr>
              <a:t>Source:  U.S. Travel Association/Ypartnership’s </a:t>
            </a:r>
            <a:r>
              <a:rPr lang="en-US" sz="1200" b="0" i="1">
                <a:solidFill>
                  <a:srgbClr val="000000"/>
                </a:solidFill>
              </a:rPr>
              <a:t>Travelhorizons™</a:t>
            </a:r>
          </a:p>
        </p:txBody>
      </p:sp>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16389" name="TextBox 4"/>
          <p:cNvSpPr txBox="1">
            <a:spLocks noChangeArrowheads="1"/>
          </p:cNvSpPr>
          <p:nvPr/>
        </p:nvSpPr>
        <p:spPr bwMode="auto">
          <a:xfrm>
            <a:off x="203200" y="5732463"/>
            <a:ext cx="184150" cy="338137"/>
          </a:xfrm>
          <a:prstGeom prst="rect">
            <a:avLst/>
          </a:prstGeom>
          <a:noFill/>
          <a:ln w="9525">
            <a:noFill/>
            <a:miter lim="800000"/>
            <a:headEnd/>
            <a:tailEnd/>
          </a:ln>
        </p:spPr>
        <p:txBody>
          <a:bodyPr wrap="none">
            <a:spAutoFit/>
          </a:bodyPr>
          <a:lstStyle/>
          <a:p>
            <a:endParaRPr lang="en-US" sz="1600">
              <a:solidFill>
                <a:srgbClr val="000000"/>
              </a:solidFill>
            </a:endParaRPr>
          </a:p>
        </p:txBody>
      </p:sp>
      <p:cxnSp>
        <p:nvCxnSpPr>
          <p:cNvPr id="11" name="Straight Connector 1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390" name="Rectangle 5"/>
          <p:cNvSpPr>
            <a:spLocks noChangeArrowheads="1"/>
          </p:cNvSpPr>
          <p:nvPr/>
        </p:nvSpPr>
        <p:spPr bwMode="auto">
          <a:xfrm>
            <a:off x="587375" y="1741488"/>
            <a:ext cx="5915025" cy="239712"/>
          </a:xfrm>
          <a:prstGeom prst="rect">
            <a:avLst/>
          </a:prstGeom>
          <a:noFill/>
          <a:ln w="9525">
            <a:noFill/>
            <a:miter lim="800000"/>
            <a:headEnd/>
            <a:tailEnd/>
          </a:ln>
        </p:spPr>
        <p:txBody>
          <a:bodyPr>
            <a:spAutoFit/>
          </a:bodyPr>
          <a:lstStyle/>
          <a:p>
            <a:pPr eaLnBrk="0" hangingPunct="0">
              <a:lnSpc>
                <a:spcPct val="80000"/>
              </a:lnSpc>
            </a:pPr>
            <a:r>
              <a:rPr lang="en-US" sz="1200" b="0">
                <a:solidFill>
                  <a:srgbClr val="000000"/>
                </a:solidFill>
              </a:rPr>
              <a:t>* Percent of U.S. business travelers’ plans in next six months</a:t>
            </a:r>
          </a:p>
        </p:txBody>
      </p:sp>
      <p:cxnSp>
        <p:nvCxnSpPr>
          <p:cNvPr id="12" name="Straight Connector 11"/>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7698" name="Rectangle 2"/>
          <p:cNvSpPr>
            <a:spLocks noGrp="1" noChangeArrowheads="1"/>
          </p:cNvSpPr>
          <p:nvPr>
            <p:ph type="title"/>
          </p:nvPr>
        </p:nvSpPr>
        <p:spPr>
          <a:xfrm>
            <a:off x="334963" y="900113"/>
            <a:ext cx="8610600" cy="706437"/>
          </a:xfrm>
        </p:spPr>
        <p:txBody>
          <a:bodyPr/>
          <a:lstStyle/>
          <a:p>
            <a:r>
              <a:rPr lang="en-US" smtClean="0"/>
              <a:t>Business Travel – A Fragile Recovery</a:t>
            </a:r>
          </a:p>
        </p:txBody>
      </p: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7699" name="Rectangle 3"/>
          <p:cNvSpPr>
            <a:spLocks noGrp="1" noChangeArrowheads="1"/>
          </p:cNvSpPr>
          <p:nvPr>
            <p:ph type="body" idx="1"/>
          </p:nvPr>
        </p:nvSpPr>
        <p:spPr>
          <a:xfrm>
            <a:off x="288925" y="1917700"/>
            <a:ext cx="7737475" cy="4940300"/>
          </a:xfrm>
        </p:spPr>
        <p:txBody>
          <a:bodyPr/>
          <a:lstStyle/>
          <a:p>
            <a:pPr>
              <a:buClr>
                <a:srgbClr val="010000"/>
              </a:buClr>
            </a:pPr>
            <a:r>
              <a:rPr lang="en-US" sz="2400" smtClean="0"/>
              <a:t>New corporate culture - Strict controls and efficiencies in corporate travel policies</a:t>
            </a:r>
          </a:p>
          <a:p>
            <a:pPr>
              <a:buClr>
                <a:srgbClr val="010000"/>
              </a:buClr>
            </a:pPr>
            <a:r>
              <a:rPr lang="en-US" sz="2400" smtClean="0"/>
              <a:t>Technological in-roads</a:t>
            </a:r>
          </a:p>
          <a:p>
            <a:pPr>
              <a:buClr>
                <a:srgbClr val="010000"/>
              </a:buClr>
            </a:pPr>
            <a:r>
              <a:rPr lang="en-US" sz="2400" smtClean="0"/>
              <a:t>Rates and fares expected to be flat or down slightly in 2010</a:t>
            </a:r>
          </a:p>
          <a:p>
            <a:pPr>
              <a:buClr>
                <a:srgbClr val="010000"/>
              </a:buClr>
            </a:pPr>
            <a:r>
              <a:rPr lang="en-US" sz="2400" smtClean="0"/>
              <a:t>Some expect businesses to travel more </a:t>
            </a:r>
          </a:p>
          <a:p>
            <a:pPr>
              <a:buFontTx/>
              <a:buNone/>
            </a:pPr>
            <a:r>
              <a:rPr lang="en-US" sz="2400" smtClean="0"/>
              <a:t>	in 2010 (NBTA) and spending to follow</a:t>
            </a:r>
          </a:p>
          <a:p>
            <a:pPr>
              <a:buClr>
                <a:srgbClr val="010000"/>
              </a:buClr>
            </a:pPr>
            <a:r>
              <a:rPr lang="en-US" sz="2400" smtClean="0"/>
              <a:t>A “New Normal” here too?</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57700" name="Picture 5" descr="P:\Branding\Stock Photos\Business Trip\Business Trip 010.jpg"/>
          <p:cNvPicPr>
            <a:picLocks noChangeAspect="1" noChangeArrowheads="1"/>
          </p:cNvPicPr>
          <p:nvPr/>
        </p:nvPicPr>
        <p:blipFill>
          <a:blip r:embed="rId3"/>
          <a:srcRect/>
          <a:stretch>
            <a:fillRect/>
          </a:stretch>
        </p:blipFill>
        <p:spPr bwMode="auto">
          <a:xfrm>
            <a:off x="6284913" y="4137025"/>
            <a:ext cx="2292350" cy="2273300"/>
          </a:xfrm>
          <a:prstGeom prst="rect">
            <a:avLst/>
          </a:prstGeom>
          <a:noFill/>
          <a:ln w="9525">
            <a:noFill/>
            <a:miter lim="800000"/>
            <a:headEnd/>
            <a:tailEnd/>
          </a:ln>
        </p:spPr>
      </p:pic>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9026" name="Rectangle 2"/>
          <p:cNvSpPr>
            <a:spLocks noGrp="1" noChangeArrowheads="1"/>
          </p:cNvSpPr>
          <p:nvPr>
            <p:ph type="title"/>
          </p:nvPr>
        </p:nvSpPr>
        <p:spPr>
          <a:xfrm>
            <a:off x="409575" y="247650"/>
            <a:ext cx="9144000" cy="1143000"/>
          </a:xfrm>
        </p:spPr>
        <p:txBody>
          <a:bodyPr/>
          <a:lstStyle/>
          <a:p>
            <a:r>
              <a:rPr lang="en-US" smtClean="0"/>
              <a:t>Conclusion 2</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1859" name="Rectangle 3"/>
          <p:cNvSpPr>
            <a:spLocks noGrp="1" noChangeArrowheads="1"/>
          </p:cNvSpPr>
          <p:nvPr>
            <p:ph type="body" idx="1"/>
          </p:nvPr>
        </p:nvSpPr>
        <p:spPr>
          <a:xfrm>
            <a:off x="217488" y="2105025"/>
            <a:ext cx="8694737" cy="4376738"/>
          </a:xfrm>
        </p:spPr>
        <p:txBody>
          <a:bodyPr/>
          <a:lstStyle/>
          <a:p>
            <a:pPr algn="ctr">
              <a:spcBef>
                <a:spcPct val="50000"/>
              </a:spcBef>
              <a:buFontTx/>
              <a:buNone/>
            </a:pPr>
            <a:r>
              <a:rPr lang="en-US" sz="3200" smtClean="0">
                <a:solidFill>
                  <a:srgbClr val="8A0000"/>
                </a:solidFill>
              </a:rPr>
              <a:t>A “New Normal” has taken hold….</a:t>
            </a:r>
          </a:p>
          <a:p>
            <a:pPr algn="ctr">
              <a:spcBef>
                <a:spcPct val="50000"/>
              </a:spcBef>
              <a:buFontTx/>
              <a:buNone/>
            </a:pPr>
            <a:r>
              <a:rPr lang="en-US" sz="3200" smtClean="0">
                <a:solidFill>
                  <a:srgbClr val="8A0000"/>
                </a:solidFill>
              </a:rPr>
              <a:t>Maybe</a:t>
            </a:r>
          </a:p>
          <a:p>
            <a:pPr algn="ctr">
              <a:spcBef>
                <a:spcPct val="50000"/>
              </a:spcBef>
              <a:buFontTx/>
              <a:buNone/>
            </a:pPr>
            <a:r>
              <a:rPr lang="en-US" sz="3200" smtClean="0">
                <a:solidFill>
                  <a:srgbClr val="8A0000"/>
                </a:solidFill>
              </a:rPr>
              <a:t>Or at least for the next few years</a:t>
            </a:r>
          </a:p>
          <a:p>
            <a:pPr algn="ctr">
              <a:spcBef>
                <a:spcPct val="50000"/>
              </a:spcBef>
              <a:buFontTx/>
              <a:buNone/>
            </a:pPr>
            <a:endParaRPr lang="en-US" sz="3200" b="1" smtClean="0">
              <a:solidFill>
                <a:srgbClr val="8A0000"/>
              </a:solidFill>
            </a:endParaRPr>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fade">
                                      <p:cBhvr>
                                        <p:cTn id="7" dur="2000"/>
                                        <p:tgtEl>
                                          <p:spTgt spid="12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fade">
                                      <p:cBhvr>
                                        <p:cTn id="12" dur="2000"/>
                                        <p:tgtEl>
                                          <p:spTgt spid="121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fade">
                                      <p:cBhvr>
                                        <p:cTn id="17" dur="2000"/>
                                        <p:tgtEl>
                                          <p:spTgt spid="1218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411" name="Title 1"/>
          <p:cNvSpPr>
            <a:spLocks noGrp="1"/>
          </p:cNvSpPr>
          <p:nvPr>
            <p:ph type="title"/>
          </p:nvPr>
        </p:nvSpPr>
        <p:spPr/>
        <p:txBody>
          <a:bodyPr/>
          <a:lstStyle/>
          <a:p>
            <a:r>
              <a:rPr lang="en-US" smtClean="0"/>
              <a:t>Nearly half of destinations report 2009 business visitation decline of 5% or more</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17410" name="Content Placeholder 3"/>
          <p:cNvGraphicFramePr>
            <a:graphicFrameLocks noGrp="1"/>
          </p:cNvGraphicFramePr>
          <p:nvPr>
            <p:ph idx="1"/>
          </p:nvPr>
        </p:nvGraphicFramePr>
        <p:xfrm>
          <a:off x="250825" y="1930400"/>
          <a:ext cx="8428038" cy="4295775"/>
        </p:xfrm>
        <a:graphic>
          <a:graphicData uri="http://schemas.openxmlformats.org/presentationml/2006/ole">
            <p:oleObj spid="_x0000_s17410" r:id="rId4" imgW="8431499" imgH="4291956" progId="Excel.Sheet.8">
              <p:embed/>
            </p:oleObj>
          </a:graphicData>
        </a:graphic>
      </p:graphicFrame>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412" name="Rectangle 4"/>
          <p:cNvSpPr>
            <a:spLocks noChangeArrowheads="1"/>
          </p:cNvSpPr>
          <p:nvPr/>
        </p:nvSpPr>
        <p:spPr bwMode="auto">
          <a:xfrm>
            <a:off x="566738" y="6459538"/>
            <a:ext cx="6892925" cy="276225"/>
          </a:xfrm>
          <a:prstGeom prst="rect">
            <a:avLst/>
          </a:prstGeom>
          <a:noFill/>
          <a:ln w="28575">
            <a:noFill/>
            <a:miter lim="800000"/>
            <a:headEnd/>
            <a:tailEnd/>
          </a:ln>
        </p:spPr>
        <p:txBody>
          <a:bodyPr anchor="ctr">
            <a:spAutoFit/>
          </a:bodyPr>
          <a:lstStyle/>
          <a:p>
            <a:pPr eaLnBrk="0" hangingPunct="0"/>
            <a:r>
              <a:rPr lang="en-US" sz="1200">
                <a:solidFill>
                  <a:srgbClr val="000000"/>
                </a:solidFill>
              </a:rPr>
              <a:t>Source:  U.S. Travel Association – Survey of 35 states/cities, October 2009</a:t>
            </a:r>
            <a:endParaRPr lang="en-US" sz="1200" i="1">
              <a:solidFill>
                <a:srgbClr val="000000"/>
              </a:solidFill>
            </a:endParaRPr>
          </a:p>
        </p:txBody>
      </p:sp>
      <p:cxnSp>
        <p:nvCxnSpPr>
          <p:cNvPr id="9" name="Straight Connector 8"/>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17413" name="TextBox 4"/>
          <p:cNvSpPr txBox="1">
            <a:spLocks noChangeArrowheads="1"/>
          </p:cNvSpPr>
          <p:nvPr/>
        </p:nvSpPr>
        <p:spPr bwMode="auto">
          <a:xfrm>
            <a:off x="203200" y="5732463"/>
            <a:ext cx="184150" cy="338137"/>
          </a:xfrm>
          <a:prstGeom prst="rect">
            <a:avLst/>
          </a:prstGeom>
          <a:noFill/>
          <a:ln w="9525">
            <a:noFill/>
            <a:miter lim="800000"/>
            <a:headEnd/>
            <a:tailEnd/>
          </a:ln>
        </p:spPr>
        <p:txBody>
          <a:bodyPr wrap="none">
            <a:spAutoFit/>
          </a:bodyPr>
          <a:lstStyle/>
          <a:p>
            <a:endParaRPr lang="en-US" sz="1600">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8435" name="Title 1"/>
          <p:cNvSpPr>
            <a:spLocks noGrp="1"/>
          </p:cNvSpPr>
          <p:nvPr>
            <p:ph type="title"/>
          </p:nvPr>
        </p:nvSpPr>
        <p:spPr/>
        <p:txBody>
          <a:bodyPr/>
          <a:lstStyle/>
          <a:p>
            <a:r>
              <a:rPr lang="en-US" smtClean="0"/>
              <a:t>And more than half expect flat to declining business travel visitation in 2010 as well </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18434" name="Content Placeholder 3"/>
          <p:cNvGraphicFramePr>
            <a:graphicFrameLocks noGrp="1"/>
          </p:cNvGraphicFramePr>
          <p:nvPr>
            <p:ph idx="1"/>
          </p:nvPr>
        </p:nvGraphicFramePr>
        <p:xfrm>
          <a:off x="382588" y="1944688"/>
          <a:ext cx="8428037" cy="4295775"/>
        </p:xfrm>
        <a:graphic>
          <a:graphicData uri="http://schemas.openxmlformats.org/presentationml/2006/ole">
            <p:oleObj spid="_x0000_s18434" r:id="rId4" imgW="8425402" imgH="4298052" progId="Excel.Sheet.8">
              <p:embed/>
            </p:oleObj>
          </a:graphicData>
        </a:graphic>
      </p:graphicFrame>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8436" name="Rectangle 4"/>
          <p:cNvSpPr>
            <a:spLocks noChangeArrowheads="1"/>
          </p:cNvSpPr>
          <p:nvPr/>
        </p:nvSpPr>
        <p:spPr bwMode="auto">
          <a:xfrm>
            <a:off x="566738" y="6459538"/>
            <a:ext cx="6892925" cy="276225"/>
          </a:xfrm>
          <a:prstGeom prst="rect">
            <a:avLst/>
          </a:prstGeom>
          <a:noFill/>
          <a:ln w="28575">
            <a:noFill/>
            <a:miter lim="800000"/>
            <a:headEnd/>
            <a:tailEnd/>
          </a:ln>
        </p:spPr>
        <p:txBody>
          <a:bodyPr anchor="ctr">
            <a:spAutoFit/>
          </a:bodyPr>
          <a:lstStyle/>
          <a:p>
            <a:pPr eaLnBrk="0" hangingPunct="0"/>
            <a:r>
              <a:rPr lang="en-US" sz="1200" b="0">
                <a:solidFill>
                  <a:srgbClr val="000000"/>
                </a:solidFill>
              </a:rPr>
              <a:t>Source:  U.S. Travel Association – Survey of 35 states/cities, October 2009</a:t>
            </a:r>
            <a:endParaRPr lang="en-US" sz="1200" b="0" i="1">
              <a:solidFill>
                <a:srgbClr val="000000"/>
              </a:solidFill>
            </a:endParaRPr>
          </a:p>
        </p:txBody>
      </p:sp>
      <p:cxnSp>
        <p:nvCxnSpPr>
          <p:cNvPr id="9" name="Straight Connector 8"/>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18437" name="TextBox 4"/>
          <p:cNvSpPr txBox="1">
            <a:spLocks noChangeArrowheads="1"/>
          </p:cNvSpPr>
          <p:nvPr/>
        </p:nvSpPr>
        <p:spPr bwMode="auto">
          <a:xfrm>
            <a:off x="203200" y="5732463"/>
            <a:ext cx="184150" cy="338137"/>
          </a:xfrm>
          <a:prstGeom prst="rect">
            <a:avLst/>
          </a:prstGeom>
          <a:noFill/>
          <a:ln w="9525">
            <a:noFill/>
            <a:miter lim="800000"/>
            <a:headEnd/>
            <a:tailEnd/>
          </a:ln>
        </p:spPr>
        <p:txBody>
          <a:bodyPr wrap="none">
            <a:spAutoFit/>
          </a:bodyPr>
          <a:lstStyle/>
          <a:p>
            <a:endParaRPr lang="en-US" sz="160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8722" name="Rectangle 2"/>
          <p:cNvSpPr>
            <a:spLocks noGrp="1" noChangeArrowheads="1"/>
          </p:cNvSpPr>
          <p:nvPr>
            <p:ph type="title"/>
          </p:nvPr>
        </p:nvSpPr>
        <p:spPr>
          <a:xfrm>
            <a:off x="352425" y="474663"/>
            <a:ext cx="9144000" cy="1143000"/>
          </a:xfrm>
        </p:spPr>
        <p:txBody>
          <a:bodyPr/>
          <a:lstStyle/>
          <a:p>
            <a:r>
              <a:rPr lang="en-US" smtClean="0"/>
              <a:t>Conclusion 7 </a:t>
            </a:r>
            <a:br>
              <a:rPr lang="en-US" smtClean="0"/>
            </a:br>
            <a:r>
              <a:rPr lang="en-US" smtClean="0"/>
              <a:t>There is some light on the horizon</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57699" name="Picture 6" descr="colorado-sunrise-1.jpg"/>
          <p:cNvPicPr>
            <a:picLocks noChangeAspect="1"/>
          </p:cNvPicPr>
          <p:nvPr/>
        </p:nvPicPr>
        <p:blipFill>
          <a:blip r:embed="rId3"/>
          <a:srcRect/>
          <a:stretch>
            <a:fillRect/>
          </a:stretch>
        </p:blipFill>
        <p:spPr bwMode="auto">
          <a:xfrm>
            <a:off x="973138" y="1930400"/>
            <a:ext cx="7053262" cy="4702175"/>
          </a:xfrm>
          <a:prstGeom prst="rect">
            <a:avLst/>
          </a:prstGeom>
          <a:noFill/>
          <a:ln w="9525">
            <a:noFill/>
            <a:miter lim="800000"/>
            <a:headEnd/>
            <a:tailEnd/>
          </a:ln>
        </p:spPr>
      </p:pic>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7699"/>
                                        </p:tgtEl>
                                        <p:attrNameLst>
                                          <p:attrName>style.visibility</p:attrName>
                                        </p:attrNameLst>
                                      </p:cBhvr>
                                      <p:to>
                                        <p:strVal val="visible"/>
                                      </p:to>
                                    </p:set>
                                    <p:animEffect transition="in" filter="wipe(down)">
                                      <p:cBhvr>
                                        <p:cTn id="7" dur="500"/>
                                        <p:tgtEl>
                                          <p:spTgt spid="157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9746" name="TextBox 1"/>
          <p:cNvSpPr txBox="1">
            <a:spLocks noChangeArrowheads="1"/>
          </p:cNvSpPr>
          <p:nvPr/>
        </p:nvSpPr>
        <p:spPr bwMode="auto">
          <a:xfrm>
            <a:off x="377825" y="1131888"/>
            <a:ext cx="7721600" cy="485775"/>
          </a:xfrm>
          <a:prstGeom prst="rect">
            <a:avLst/>
          </a:prstGeom>
          <a:noFill/>
          <a:ln w="9525">
            <a:noFill/>
            <a:miter lim="800000"/>
            <a:headEnd/>
            <a:tailEnd/>
          </a:ln>
        </p:spPr>
        <p:txBody>
          <a:bodyPr>
            <a:spAutoFit/>
          </a:bodyPr>
          <a:lstStyle/>
          <a:p>
            <a:pPr eaLnBrk="0" hangingPunct="0">
              <a:lnSpc>
                <a:spcPct val="80000"/>
              </a:lnSpc>
            </a:pPr>
            <a:r>
              <a:rPr lang="en-US" b="0">
                <a:solidFill>
                  <a:srgbClr val="FFFFFF"/>
                </a:solidFill>
              </a:rPr>
              <a:t>Travel Snapshot for Year End 2009</a:t>
            </a:r>
          </a:p>
        </p:txBody>
      </p: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10" name="Table 9"/>
          <p:cNvGraphicFramePr>
            <a:graphicFrameLocks noGrp="1"/>
          </p:cNvGraphicFramePr>
          <p:nvPr/>
        </p:nvGraphicFramePr>
        <p:xfrm>
          <a:off x="1104900" y="1858963"/>
          <a:ext cx="6958013" cy="4440601"/>
        </p:xfrm>
        <a:graphic>
          <a:graphicData uri="http://schemas.openxmlformats.org/drawingml/2006/table">
            <a:tbl>
              <a:tblPr/>
              <a:tblGrid>
                <a:gridCol w="1739900"/>
                <a:gridCol w="1738313"/>
                <a:gridCol w="1739900"/>
                <a:gridCol w="1739900"/>
              </a:tblGrid>
              <a:tr h="9531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Leisure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charset="0"/>
                        </a:rPr>
                        <a:t>(Domestic)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Business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charset="0"/>
                        </a:rPr>
                        <a:t>(Domestic)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International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49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Visitors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C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- 2.0%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C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-6.2%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C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CCD"/>
                    </a:solidFill>
                  </a:tcPr>
                </a:tc>
              </a:tr>
              <a:tr h="1149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Expenditures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E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- 5.3%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E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-10.9%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E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- 12.9%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E7E8"/>
                    </a:solidFill>
                  </a:tcPr>
                </a:tc>
              </a:tr>
              <a:tr h="1149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Silver Lining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C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Travelers trading down, more than trading out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C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Has possibly hit bottom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C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Surpasses record by 2013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CCD"/>
                    </a:solidFill>
                  </a:tcPr>
                </a:tc>
              </a:tr>
            </a:tbl>
          </a:graphicData>
        </a:graphic>
      </p:graphicFrame>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59774" name="TextBox 5"/>
          <p:cNvSpPr txBox="1">
            <a:spLocks noChangeArrowheads="1"/>
          </p:cNvSpPr>
          <p:nvPr/>
        </p:nvSpPr>
        <p:spPr bwMode="auto">
          <a:xfrm>
            <a:off x="4456113" y="6391275"/>
            <a:ext cx="4598987" cy="288925"/>
          </a:xfrm>
          <a:prstGeom prst="rect">
            <a:avLst/>
          </a:prstGeom>
          <a:noFill/>
          <a:ln w="9525">
            <a:noFill/>
            <a:miter lim="800000"/>
            <a:headEnd/>
            <a:tailEnd/>
          </a:ln>
        </p:spPr>
        <p:txBody>
          <a:bodyPr>
            <a:spAutoFit/>
          </a:bodyPr>
          <a:lstStyle/>
          <a:p>
            <a:pPr algn="r" eaLnBrk="0" hangingPunct="0">
              <a:lnSpc>
                <a:spcPct val="80000"/>
              </a:lnSpc>
            </a:pPr>
            <a:r>
              <a:rPr lang="en-US" sz="800">
                <a:solidFill>
                  <a:srgbClr val="000000"/>
                </a:solidFill>
              </a:rPr>
              <a:t>Sources: U.S. Travel Association; Tourism Economics; </a:t>
            </a:r>
          </a:p>
          <a:p>
            <a:pPr algn="r" eaLnBrk="0" hangingPunct="0">
              <a:lnSpc>
                <a:spcPct val="80000"/>
              </a:lnSpc>
            </a:pPr>
            <a:r>
              <a:rPr lang="en-US" sz="800">
                <a:solidFill>
                  <a:srgbClr val="000000"/>
                </a:solidFill>
              </a:rPr>
              <a:t>U.S. Department of Commerce-Office of Travel and Tourism Industries; TNS TravelsAmerica</a:t>
            </a:r>
          </a:p>
        </p:txBody>
      </p:sp>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11" name="Straight Connector 1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0770" name="Title 1"/>
          <p:cNvSpPr>
            <a:spLocks noGrp="1"/>
          </p:cNvSpPr>
          <p:nvPr>
            <p:ph type="title"/>
          </p:nvPr>
        </p:nvSpPr>
        <p:spPr>
          <a:xfrm>
            <a:off x="333375" y="503238"/>
            <a:ext cx="8370888" cy="1143000"/>
          </a:xfrm>
        </p:spPr>
        <p:txBody>
          <a:bodyPr/>
          <a:lstStyle/>
          <a:p>
            <a:r>
              <a:rPr lang="en-US" smtClean="0"/>
              <a:t>In the End - U.S. travel industry will lose an estimated $61 billion in 2009</a:t>
            </a:r>
          </a:p>
        </p:txBody>
      </p:sp>
      <p:cxnSp>
        <p:nvCxnSpPr>
          <p:cNvPr id="13" name="Straight Connector 1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3" name="Rounded Rectangle 2"/>
          <p:cNvSpPr/>
          <p:nvPr/>
        </p:nvSpPr>
        <p:spPr>
          <a:xfrm>
            <a:off x="1143000" y="2416621"/>
            <a:ext cx="6858000" cy="1066800"/>
          </a:xfrm>
          <a:prstGeom prst="roundRect">
            <a:avLst/>
          </a:prstGeom>
          <a:solidFill>
            <a:srgbClr val="8A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latin typeface="Calibri"/>
              </a:rPr>
              <a:t>Total Direct Travel Spending</a:t>
            </a:r>
          </a:p>
          <a:p>
            <a:pPr algn="ctr">
              <a:defRPr/>
            </a:pPr>
            <a:r>
              <a:rPr lang="en-US" sz="2400" dirty="0">
                <a:solidFill>
                  <a:srgbClr val="FFFF00"/>
                </a:solidFill>
                <a:latin typeface="Calibri"/>
              </a:rPr>
              <a:t>$772.9 Billion</a:t>
            </a:r>
            <a:r>
              <a:rPr lang="en-US" sz="2400" dirty="0">
                <a:solidFill>
                  <a:schemeClr val="accent5">
                    <a:lumMod val="20000"/>
                    <a:lumOff val="80000"/>
                  </a:schemeClr>
                </a:solidFill>
                <a:latin typeface="Calibri"/>
              </a:rPr>
              <a:t>/$712.0 Billion</a:t>
            </a:r>
          </a:p>
        </p:txBody>
      </p:sp>
      <p:cxnSp>
        <p:nvCxnSpPr>
          <p:cNvPr id="14" name="Straight Connector 1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4" name="Rounded Rectangle 3"/>
          <p:cNvSpPr/>
          <p:nvPr/>
        </p:nvSpPr>
        <p:spPr>
          <a:xfrm>
            <a:off x="725713" y="3788221"/>
            <a:ext cx="3773715" cy="1143000"/>
          </a:xfrm>
          <a:prstGeom prst="roundRect">
            <a:avLst/>
          </a:prstGeom>
          <a:solidFill>
            <a:srgbClr val="8A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prstClr val="white"/>
                </a:solidFill>
                <a:latin typeface="Calibri"/>
              </a:rPr>
              <a:t>Domestic Travel Spending</a:t>
            </a:r>
          </a:p>
          <a:p>
            <a:pPr algn="ctr">
              <a:defRPr/>
            </a:pPr>
            <a:r>
              <a:rPr lang="en-US" sz="2200" dirty="0">
                <a:solidFill>
                  <a:srgbClr val="FFFF00"/>
                </a:solidFill>
                <a:latin typeface="Calibri"/>
              </a:rPr>
              <a:t>$662.4 Billion</a:t>
            </a:r>
            <a:r>
              <a:rPr lang="en-US" sz="2200" dirty="0">
                <a:solidFill>
                  <a:schemeClr val="accent5">
                    <a:lumMod val="20000"/>
                    <a:lumOff val="80000"/>
                  </a:schemeClr>
                </a:solidFill>
                <a:latin typeface="Calibri"/>
              </a:rPr>
              <a:t>/$616.1 Billion</a:t>
            </a:r>
          </a:p>
        </p:txBody>
      </p:sp>
      <p:cxnSp>
        <p:nvCxnSpPr>
          <p:cNvPr id="15" name="Straight Connector 1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5" name="Rounded Rectangle 4"/>
          <p:cNvSpPr/>
          <p:nvPr/>
        </p:nvSpPr>
        <p:spPr>
          <a:xfrm>
            <a:off x="4952999" y="3788221"/>
            <a:ext cx="3595915" cy="1143000"/>
          </a:xfrm>
          <a:prstGeom prst="roundRect">
            <a:avLst/>
          </a:prstGeom>
          <a:solidFill>
            <a:srgbClr val="8A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prstClr val="white"/>
                </a:solidFill>
                <a:latin typeface="Calibri"/>
              </a:rPr>
              <a:t>International Travel Spending in the U.S.</a:t>
            </a:r>
          </a:p>
          <a:p>
            <a:pPr algn="ctr">
              <a:defRPr/>
            </a:pPr>
            <a:r>
              <a:rPr lang="en-US" sz="2200" dirty="0">
                <a:solidFill>
                  <a:srgbClr val="FFFF00"/>
                </a:solidFill>
                <a:latin typeface="Calibri"/>
              </a:rPr>
              <a:t>$110.1 Billion</a:t>
            </a:r>
            <a:r>
              <a:rPr lang="en-US" sz="2200" dirty="0">
                <a:solidFill>
                  <a:schemeClr val="accent5">
                    <a:lumMod val="20000"/>
                    <a:lumOff val="80000"/>
                  </a:schemeClr>
                </a:solidFill>
                <a:latin typeface="Calibri"/>
              </a:rPr>
              <a:t>/$95.9 Billion</a:t>
            </a:r>
          </a:p>
        </p:txBody>
      </p:sp>
      <p:cxnSp>
        <p:nvCxnSpPr>
          <p:cNvPr id="16" name="Straight Connector 1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9" name="Down Arrow 8"/>
          <p:cNvSpPr/>
          <p:nvPr/>
        </p:nvSpPr>
        <p:spPr>
          <a:xfrm flipH="1">
            <a:off x="2743200" y="3471863"/>
            <a:ext cx="76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17" name="Straight Connector 1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0" name="Down Arrow 9"/>
          <p:cNvSpPr/>
          <p:nvPr/>
        </p:nvSpPr>
        <p:spPr>
          <a:xfrm flipH="1">
            <a:off x="6400800" y="3471863"/>
            <a:ext cx="76200" cy="315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18" name="Straight Connector 1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2" name="Minus 11"/>
          <p:cNvSpPr/>
          <p:nvPr/>
        </p:nvSpPr>
        <p:spPr>
          <a:xfrm>
            <a:off x="4114800" y="4321175"/>
            <a:ext cx="990600" cy="12223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19" name="Straight Connector 1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0783" name="Rectangle 10"/>
          <p:cNvSpPr>
            <a:spLocks noChangeArrowheads="1"/>
          </p:cNvSpPr>
          <p:nvPr/>
        </p:nvSpPr>
        <p:spPr bwMode="auto">
          <a:xfrm>
            <a:off x="790575" y="1817688"/>
            <a:ext cx="4572000" cy="338137"/>
          </a:xfrm>
          <a:prstGeom prst="rect">
            <a:avLst/>
          </a:prstGeom>
          <a:noFill/>
          <a:ln w="9525">
            <a:noFill/>
            <a:miter lim="800000"/>
            <a:headEnd/>
            <a:tailEnd/>
          </a:ln>
        </p:spPr>
        <p:txBody>
          <a:bodyPr>
            <a:spAutoFit/>
          </a:bodyPr>
          <a:lstStyle/>
          <a:p>
            <a:r>
              <a:rPr lang="en-US" sz="1600" b="0">
                <a:solidFill>
                  <a:srgbClr val="000000"/>
                </a:solidFill>
              </a:rPr>
              <a:t>2008 versus 2009 Expenditures</a:t>
            </a:r>
            <a:endParaRPr lang="en-US" sz="1600" b="0"/>
          </a:p>
        </p:txBody>
      </p:sp>
      <p:cxnSp>
        <p:nvCxnSpPr>
          <p:cNvPr id="20" name="Straight Connector 1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0784" name="TextBox 5"/>
          <p:cNvSpPr txBox="1">
            <a:spLocks noChangeArrowheads="1"/>
          </p:cNvSpPr>
          <p:nvPr/>
        </p:nvSpPr>
        <p:spPr bwMode="auto">
          <a:xfrm>
            <a:off x="479425" y="6245225"/>
            <a:ext cx="6996113" cy="388938"/>
          </a:xfrm>
          <a:prstGeom prst="rect">
            <a:avLst/>
          </a:prstGeom>
          <a:noFill/>
          <a:ln w="9525">
            <a:noFill/>
            <a:miter lim="800000"/>
            <a:headEnd/>
            <a:tailEnd/>
          </a:ln>
        </p:spPr>
        <p:txBody>
          <a:bodyPr>
            <a:spAutoFit/>
          </a:bodyPr>
          <a:lstStyle/>
          <a:p>
            <a:pPr eaLnBrk="0" hangingPunct="0">
              <a:lnSpc>
                <a:spcPct val="80000"/>
              </a:lnSpc>
            </a:pPr>
            <a:r>
              <a:rPr lang="en-US" sz="1200" b="0">
                <a:solidFill>
                  <a:srgbClr val="000000"/>
                </a:solidFill>
              </a:rPr>
              <a:t>Sources: U.S. Travel Association; Tourism Economics; </a:t>
            </a:r>
          </a:p>
          <a:p>
            <a:pPr eaLnBrk="0" hangingPunct="0">
              <a:lnSpc>
                <a:spcPct val="80000"/>
              </a:lnSpc>
            </a:pPr>
            <a:r>
              <a:rPr lang="en-US" sz="1200" b="0">
                <a:solidFill>
                  <a:srgbClr val="000000"/>
                </a:solidFill>
              </a:rPr>
              <a:t>U.S. Department of Commerce-Office of Travel and Tourism Industries; TNS TravelsAmerica</a:t>
            </a:r>
          </a:p>
        </p:txBody>
      </p:sp>
      <p:cxnSp>
        <p:nvCxnSpPr>
          <p:cNvPr id="21" name="Straight Connector 20"/>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9459" name="Rectangle 2"/>
          <p:cNvSpPr>
            <a:spLocks noGrp="1" noChangeArrowheads="1"/>
          </p:cNvSpPr>
          <p:nvPr>
            <p:ph type="title" idx="4294967295"/>
          </p:nvPr>
        </p:nvSpPr>
        <p:spPr>
          <a:xfrm>
            <a:off x="304800" y="373063"/>
            <a:ext cx="8610600" cy="1143000"/>
          </a:xfrm>
        </p:spPr>
        <p:txBody>
          <a:bodyPr/>
          <a:lstStyle/>
          <a:p>
            <a:r>
              <a:rPr lang="en-US" smtClean="0"/>
              <a:t>Collapse gives way to a modest recovery </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19458" name="Object 3"/>
          <p:cNvGraphicFramePr>
            <a:graphicFrameLocks noGrp="1" noChangeAspect="1"/>
          </p:cNvGraphicFramePr>
          <p:nvPr>
            <p:ph type="chart" idx="4294967295"/>
          </p:nvPr>
        </p:nvGraphicFramePr>
        <p:xfrm>
          <a:off x="334963" y="2060575"/>
          <a:ext cx="8461375" cy="4456113"/>
        </p:xfrm>
        <a:graphic>
          <a:graphicData uri="http://schemas.openxmlformats.org/presentationml/2006/ole">
            <p:oleObj spid="_x0000_s19458" r:id="rId4" imgW="8461981" imgH="4456562" progId="Excel.Sheet.8">
              <p:embed/>
            </p:oleObj>
          </a:graphicData>
        </a:graphic>
      </p:graphicFrame>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9460" name="Text Box 5"/>
          <p:cNvSpPr txBox="1">
            <a:spLocks noChangeArrowheads="1"/>
          </p:cNvSpPr>
          <p:nvPr/>
        </p:nvSpPr>
        <p:spPr bwMode="auto">
          <a:xfrm>
            <a:off x="301625" y="1822450"/>
            <a:ext cx="4691063" cy="239713"/>
          </a:xfrm>
          <a:prstGeom prst="rect">
            <a:avLst/>
          </a:prstGeom>
          <a:noFill/>
          <a:ln w="9525">
            <a:noFill/>
            <a:miter lim="800000"/>
            <a:headEnd/>
            <a:tailEnd/>
          </a:ln>
        </p:spPr>
        <p:txBody>
          <a:bodyPr>
            <a:spAutoFit/>
          </a:bodyPr>
          <a:lstStyle/>
          <a:p>
            <a:pPr eaLnBrk="0" hangingPunct="0">
              <a:lnSpc>
                <a:spcPct val="80000"/>
              </a:lnSpc>
            </a:pPr>
            <a:r>
              <a:rPr lang="en-US" sz="1200" b="0">
                <a:solidFill>
                  <a:srgbClr val="000000"/>
                </a:solidFill>
              </a:rPr>
              <a:t>* U.S. Domestic Travel Volume yoy % change</a:t>
            </a:r>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9461" name="Rectangle 6"/>
          <p:cNvSpPr>
            <a:spLocks noChangeArrowheads="1"/>
          </p:cNvSpPr>
          <p:nvPr/>
        </p:nvSpPr>
        <p:spPr bwMode="auto">
          <a:xfrm>
            <a:off x="436563" y="6316663"/>
            <a:ext cx="6821487" cy="276225"/>
          </a:xfrm>
          <a:prstGeom prst="rect">
            <a:avLst/>
          </a:prstGeom>
          <a:noFill/>
          <a:ln w="28575">
            <a:noFill/>
            <a:miter lim="800000"/>
            <a:headEnd/>
            <a:tailEnd/>
          </a:ln>
        </p:spPr>
        <p:txBody>
          <a:bodyPr anchor="ctr">
            <a:spAutoFit/>
          </a:bodyPr>
          <a:lstStyle/>
          <a:p>
            <a:pPr eaLnBrk="0" hangingPunct="0"/>
            <a:r>
              <a:rPr lang="en-US" sz="1200" b="0">
                <a:solidFill>
                  <a:srgbClr val="000000"/>
                </a:solidFill>
              </a:rPr>
              <a:t>Source:  U.S. Travel Association and Tourism Economics</a:t>
            </a:r>
            <a:endParaRPr lang="en-US" sz="1200" b="0" i="1">
              <a:solidFill>
                <a:srgbClr val="000000"/>
              </a:solidFill>
            </a:endParaRPr>
          </a:p>
        </p:txBody>
      </p:sp>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12" name="Straight Connector 1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0484" name="Rectangle 2"/>
          <p:cNvSpPr>
            <a:spLocks noGrp="1" noChangeArrowheads="1"/>
          </p:cNvSpPr>
          <p:nvPr>
            <p:ph type="title"/>
          </p:nvPr>
        </p:nvSpPr>
        <p:spPr>
          <a:xfrm>
            <a:off x="0" y="1195388"/>
            <a:ext cx="7772400" cy="381000"/>
          </a:xfrm>
        </p:spPr>
        <p:txBody>
          <a:bodyPr/>
          <a:lstStyle/>
          <a:p>
            <a:r>
              <a:rPr lang="en-US" sz="2400" smtClean="0"/>
              <a:t>   </a:t>
            </a:r>
            <a:r>
              <a:rPr lang="en-US" smtClean="0"/>
              <a:t>The Period of Decline</a:t>
            </a:r>
          </a:p>
        </p:txBody>
      </p:sp>
      <p:cxnSp>
        <p:nvCxnSpPr>
          <p:cNvPr id="13" name="Straight Connector 1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0485" name="Text Box 3"/>
          <p:cNvSpPr txBox="1">
            <a:spLocks noChangeArrowheads="1"/>
          </p:cNvSpPr>
          <p:nvPr/>
        </p:nvSpPr>
        <p:spPr bwMode="auto">
          <a:xfrm>
            <a:off x="185738" y="1749425"/>
            <a:ext cx="8766175" cy="701675"/>
          </a:xfrm>
          <a:prstGeom prst="rect">
            <a:avLst/>
          </a:prstGeom>
          <a:noFill/>
          <a:ln w="6350" algn="ctr">
            <a:noFill/>
            <a:miter lim="800000"/>
            <a:headEnd/>
            <a:tailEnd/>
          </a:ln>
        </p:spPr>
        <p:txBody>
          <a:bodyPr lIns="45720" rIns="45720">
            <a:spAutoFit/>
          </a:bodyPr>
          <a:lstStyle/>
          <a:p>
            <a:r>
              <a:rPr lang="en-US" sz="2000" b="0">
                <a:solidFill>
                  <a:srgbClr val="404040"/>
                </a:solidFill>
              </a:rPr>
              <a:t>Both leisure and business travel spending had a significant decline since 2007, though the trend started to become less negative at mid-year 2009</a:t>
            </a:r>
          </a:p>
        </p:txBody>
      </p:sp>
      <p:cxnSp>
        <p:nvCxnSpPr>
          <p:cNvPr id="14" name="Straight Connector 1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0486" name="Rectangle 4"/>
          <p:cNvSpPr>
            <a:spLocks noChangeArrowheads="1"/>
          </p:cNvSpPr>
          <p:nvPr/>
        </p:nvSpPr>
        <p:spPr bwMode="auto">
          <a:xfrm>
            <a:off x="569913" y="5257800"/>
            <a:ext cx="8067675" cy="425450"/>
          </a:xfrm>
          <a:prstGeom prst="rect">
            <a:avLst/>
          </a:prstGeom>
          <a:solidFill>
            <a:srgbClr val="C1DED9"/>
          </a:solidFill>
          <a:ln w="6350" algn="ctr">
            <a:noFill/>
            <a:miter lim="800000"/>
            <a:headEnd/>
            <a:tailEnd/>
          </a:ln>
        </p:spPr>
        <p:txBody>
          <a:bodyPr wrap="none" lIns="45720" rIns="45720" anchor="ctr"/>
          <a:lstStyle/>
          <a:p>
            <a:endParaRPr lang="en-US" sz="1400">
              <a:solidFill>
                <a:srgbClr val="000000"/>
              </a:solidFill>
            </a:endParaRPr>
          </a:p>
        </p:txBody>
      </p:sp>
      <p:cxnSp>
        <p:nvCxnSpPr>
          <p:cNvPr id="15" name="Straight Connector 1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20482" name="Object 5"/>
          <p:cNvGraphicFramePr>
            <a:graphicFrameLocks noChangeAspect="1"/>
          </p:cNvGraphicFramePr>
          <p:nvPr/>
        </p:nvGraphicFramePr>
        <p:xfrm>
          <a:off x="539750" y="2722563"/>
          <a:ext cx="8064500" cy="2986087"/>
        </p:xfrm>
        <a:graphic>
          <a:graphicData uri="http://schemas.openxmlformats.org/presentationml/2006/ole">
            <p:oleObj spid="_x0000_s20482" name="Chart" r:id="rId4" imgW="6134100" imgH="2085975" progId="MSGraph.Chart.8">
              <p:embed followColorScheme="full"/>
            </p:oleObj>
          </a:graphicData>
        </a:graphic>
      </p:graphicFrame>
      <p:cxnSp>
        <p:nvCxnSpPr>
          <p:cNvPr id="16" name="Straight Connector 1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20483" name="Object 15"/>
          <p:cNvGraphicFramePr>
            <a:graphicFrameLocks noChangeAspect="1"/>
          </p:cNvGraphicFramePr>
          <p:nvPr/>
        </p:nvGraphicFramePr>
        <p:xfrm>
          <a:off x="744538" y="2730500"/>
          <a:ext cx="7529513" cy="2882900"/>
        </p:xfrm>
        <a:graphic>
          <a:graphicData uri="http://schemas.openxmlformats.org/presentationml/2006/ole">
            <p:oleObj spid="_x0000_s20483" name="Chart" r:id="rId5" imgW="11791950" imgH="4514850" progId="MSGraph.Chart.8">
              <p:embed followColorScheme="full"/>
            </p:oleObj>
          </a:graphicData>
        </a:graphic>
      </p:graphicFrame>
      <p:cxnSp>
        <p:nvCxnSpPr>
          <p:cNvPr id="17" name="Straight Connector 1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0488" name="Text Box 17"/>
          <p:cNvSpPr txBox="1">
            <a:spLocks noChangeArrowheads="1"/>
          </p:cNvSpPr>
          <p:nvPr/>
        </p:nvSpPr>
        <p:spPr bwMode="auto">
          <a:xfrm>
            <a:off x="530225" y="6099175"/>
            <a:ext cx="3038475" cy="523875"/>
          </a:xfrm>
          <a:prstGeom prst="rect">
            <a:avLst/>
          </a:prstGeom>
          <a:noFill/>
          <a:ln w="9525">
            <a:noFill/>
            <a:miter lim="800000"/>
            <a:headEnd/>
            <a:tailEnd/>
          </a:ln>
        </p:spPr>
        <p:txBody>
          <a:bodyPr wrap="none">
            <a:spAutoFit/>
          </a:bodyPr>
          <a:lstStyle/>
          <a:p>
            <a:r>
              <a:rPr lang="en-US" sz="1400">
                <a:solidFill>
                  <a:srgbClr val="000000"/>
                </a:solidFill>
              </a:rPr>
              <a:t>*Reflects a rolling 3 month period</a:t>
            </a:r>
          </a:p>
          <a:p>
            <a:r>
              <a:rPr lang="en-US" sz="1400">
                <a:solidFill>
                  <a:srgbClr val="000000"/>
                </a:solidFill>
              </a:rPr>
              <a:t>Source: American Express</a:t>
            </a:r>
          </a:p>
        </p:txBody>
      </p:sp>
      <p:cxnSp>
        <p:nvCxnSpPr>
          <p:cNvPr id="18" name="Straight Connector 1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0489" name="Text Box 19"/>
          <p:cNvSpPr txBox="1">
            <a:spLocks noChangeArrowheads="1"/>
          </p:cNvSpPr>
          <p:nvPr/>
        </p:nvSpPr>
        <p:spPr bwMode="auto">
          <a:xfrm>
            <a:off x="2578100" y="2346325"/>
            <a:ext cx="3987800" cy="336550"/>
          </a:xfrm>
          <a:prstGeom prst="rect">
            <a:avLst/>
          </a:prstGeom>
          <a:noFill/>
          <a:ln w="9525">
            <a:noFill/>
            <a:miter lim="800000"/>
            <a:headEnd/>
            <a:tailEnd/>
          </a:ln>
        </p:spPr>
        <p:txBody>
          <a:bodyPr wrap="none">
            <a:spAutoFit/>
          </a:bodyPr>
          <a:lstStyle/>
          <a:p>
            <a:r>
              <a:rPr lang="en-US" sz="1600">
                <a:solidFill>
                  <a:srgbClr val="023DD2"/>
                </a:solidFill>
              </a:rPr>
              <a:t>Travel Spend Change 2007-2009 (YOY)*</a:t>
            </a:r>
          </a:p>
        </p:txBody>
      </p:sp>
      <p:cxnSp>
        <p:nvCxnSpPr>
          <p:cNvPr id="19" name="Straight Connector 1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0490" name="Text Box 24"/>
          <p:cNvSpPr txBox="1">
            <a:spLocks noChangeArrowheads="1"/>
          </p:cNvSpPr>
          <p:nvPr/>
        </p:nvSpPr>
        <p:spPr bwMode="auto">
          <a:xfrm>
            <a:off x="6092825" y="3935413"/>
            <a:ext cx="971550" cy="304800"/>
          </a:xfrm>
          <a:prstGeom prst="rect">
            <a:avLst/>
          </a:prstGeom>
          <a:noFill/>
          <a:ln w="9525">
            <a:noFill/>
            <a:miter lim="800000"/>
            <a:headEnd/>
            <a:tailEnd/>
          </a:ln>
        </p:spPr>
        <p:txBody>
          <a:bodyPr wrap="none">
            <a:spAutoFit/>
          </a:bodyPr>
          <a:lstStyle/>
          <a:p>
            <a:r>
              <a:rPr lang="en-US" sz="1400">
                <a:solidFill>
                  <a:srgbClr val="000000"/>
                </a:solidFill>
              </a:rPr>
              <a:t>May 2009</a:t>
            </a:r>
          </a:p>
        </p:txBody>
      </p:sp>
      <p:cxnSp>
        <p:nvCxnSpPr>
          <p:cNvPr id="20" name="Straight Connector 1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0491" name="Line 26"/>
          <p:cNvSpPr>
            <a:spLocks noChangeShapeType="1"/>
          </p:cNvSpPr>
          <p:nvPr/>
        </p:nvSpPr>
        <p:spPr bwMode="auto">
          <a:xfrm>
            <a:off x="6578600" y="4216400"/>
            <a:ext cx="0" cy="431800"/>
          </a:xfrm>
          <a:prstGeom prst="line">
            <a:avLst/>
          </a:prstGeom>
          <a:noFill/>
          <a:ln w="38100">
            <a:solidFill>
              <a:schemeClr val="tx1"/>
            </a:solidFill>
            <a:round/>
            <a:headEnd/>
            <a:tailEnd type="triangle" w="med" len="med"/>
          </a:ln>
        </p:spPr>
        <p:txBody>
          <a:bodyPr/>
          <a:lstStyle/>
          <a:p>
            <a:endParaRPr lang="en-US"/>
          </a:p>
        </p:txBody>
      </p:sp>
      <p:cxnSp>
        <p:nvCxnSpPr>
          <p:cNvPr id="21" name="Straight Connector 20"/>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1507" name="Rectangle 2"/>
          <p:cNvSpPr>
            <a:spLocks noGrp="1" noChangeArrowheads="1"/>
          </p:cNvSpPr>
          <p:nvPr>
            <p:ph type="title" idx="4294967295"/>
          </p:nvPr>
        </p:nvSpPr>
        <p:spPr>
          <a:xfrm>
            <a:off x="304800" y="373063"/>
            <a:ext cx="8610600" cy="1143000"/>
          </a:xfrm>
        </p:spPr>
        <p:txBody>
          <a:bodyPr/>
          <a:lstStyle/>
          <a:p>
            <a:r>
              <a:rPr lang="en-US" smtClean="0"/>
              <a:t>A slow international inbound travel recovery </a:t>
            </a:r>
            <a:br>
              <a:rPr lang="en-US" smtClean="0"/>
            </a:br>
            <a:r>
              <a:rPr lang="en-US" smtClean="0"/>
              <a:t>as well</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21506" name="Object 3"/>
          <p:cNvGraphicFramePr>
            <a:graphicFrameLocks noGrp="1" noChangeAspect="1"/>
          </p:cNvGraphicFramePr>
          <p:nvPr>
            <p:ph type="chart" idx="4294967295"/>
          </p:nvPr>
        </p:nvGraphicFramePr>
        <p:xfrm>
          <a:off x="334963" y="2135188"/>
          <a:ext cx="8461375" cy="4306887"/>
        </p:xfrm>
        <a:graphic>
          <a:graphicData uri="http://schemas.openxmlformats.org/presentationml/2006/ole">
            <p:oleObj spid="_x0000_s21506" name="Worksheet" r:id="rId4" imgW="8458200" imgH="4305300" progId="Excel.Sheet.8">
              <p:embed/>
            </p:oleObj>
          </a:graphicData>
        </a:graphic>
      </p:graphicFrame>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1508" name="Text Box 5"/>
          <p:cNvSpPr txBox="1">
            <a:spLocks noChangeArrowheads="1"/>
          </p:cNvSpPr>
          <p:nvPr/>
        </p:nvSpPr>
        <p:spPr bwMode="auto">
          <a:xfrm>
            <a:off x="301625" y="1822450"/>
            <a:ext cx="4691063" cy="239713"/>
          </a:xfrm>
          <a:prstGeom prst="rect">
            <a:avLst/>
          </a:prstGeom>
          <a:noFill/>
          <a:ln w="9525">
            <a:noFill/>
            <a:miter lim="800000"/>
            <a:headEnd/>
            <a:tailEnd/>
          </a:ln>
        </p:spPr>
        <p:txBody>
          <a:bodyPr>
            <a:spAutoFit/>
          </a:bodyPr>
          <a:lstStyle/>
          <a:p>
            <a:pPr eaLnBrk="0" hangingPunct="0">
              <a:lnSpc>
                <a:spcPct val="80000"/>
              </a:lnSpc>
            </a:pPr>
            <a:r>
              <a:rPr lang="en-US" sz="1200" b="0">
                <a:solidFill>
                  <a:srgbClr val="000000"/>
                </a:solidFill>
              </a:rPr>
              <a:t>* U.S. Domestic Travel Volume yoy % change</a:t>
            </a:r>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1509" name="Rectangle 6"/>
          <p:cNvSpPr>
            <a:spLocks noChangeArrowheads="1"/>
          </p:cNvSpPr>
          <p:nvPr/>
        </p:nvSpPr>
        <p:spPr bwMode="auto">
          <a:xfrm>
            <a:off x="306388" y="6359525"/>
            <a:ext cx="6821487" cy="277813"/>
          </a:xfrm>
          <a:prstGeom prst="rect">
            <a:avLst/>
          </a:prstGeom>
          <a:noFill/>
          <a:ln w="28575">
            <a:noFill/>
            <a:miter lim="800000"/>
            <a:headEnd/>
            <a:tailEnd/>
          </a:ln>
        </p:spPr>
        <p:txBody>
          <a:bodyPr anchor="ctr">
            <a:spAutoFit/>
          </a:bodyPr>
          <a:lstStyle/>
          <a:p>
            <a:pPr eaLnBrk="0" hangingPunct="0"/>
            <a:r>
              <a:rPr lang="en-US" sz="1200" b="0">
                <a:solidFill>
                  <a:srgbClr val="000000"/>
                </a:solidFill>
              </a:rPr>
              <a:t>Source:  U.S. Travel Association, Tourism Economics and Office of Travel and Tourism Industries</a:t>
            </a:r>
            <a:endParaRPr lang="en-US" sz="1200" b="0" i="1">
              <a:solidFill>
                <a:srgbClr val="000000"/>
              </a:solidFill>
            </a:endParaRPr>
          </a:p>
        </p:txBody>
      </p:sp>
      <p:cxnSp>
        <p:nvCxnSpPr>
          <p:cNvPr id="10" name="Straight Connector 9"/>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2531" name="Text Box 2"/>
          <p:cNvSpPr txBox="1">
            <a:spLocks noChangeArrowheads="1"/>
          </p:cNvSpPr>
          <p:nvPr/>
        </p:nvSpPr>
        <p:spPr bwMode="auto">
          <a:xfrm>
            <a:off x="1079500" y="1963738"/>
            <a:ext cx="2735263" cy="338137"/>
          </a:xfrm>
          <a:prstGeom prst="rect">
            <a:avLst/>
          </a:prstGeom>
          <a:noFill/>
          <a:ln w="9525">
            <a:noFill/>
            <a:miter lim="800000"/>
            <a:headEnd/>
            <a:tailEnd/>
          </a:ln>
        </p:spPr>
        <p:txBody>
          <a:bodyPr>
            <a:spAutoFit/>
          </a:bodyPr>
          <a:lstStyle/>
          <a:p>
            <a:pPr algn="ctr"/>
            <a:r>
              <a:rPr lang="en-US" sz="2000">
                <a:solidFill>
                  <a:srgbClr val="000000"/>
                </a:solidFill>
              </a:rPr>
              <a:t>Arrivals in Millions</a:t>
            </a:r>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2532" name="Text Box 3"/>
          <p:cNvSpPr txBox="1">
            <a:spLocks noChangeArrowheads="1"/>
          </p:cNvSpPr>
          <p:nvPr/>
        </p:nvSpPr>
        <p:spPr bwMode="auto">
          <a:xfrm>
            <a:off x="2895600" y="6346825"/>
            <a:ext cx="6073775" cy="288925"/>
          </a:xfrm>
          <a:prstGeom prst="rect">
            <a:avLst/>
          </a:prstGeom>
          <a:noFill/>
          <a:ln w="9525">
            <a:noFill/>
            <a:miter lim="800000"/>
            <a:headEnd/>
            <a:tailEnd/>
          </a:ln>
        </p:spPr>
        <p:txBody>
          <a:bodyPr anchor="b">
            <a:spAutoFit/>
          </a:bodyPr>
          <a:lstStyle/>
          <a:p>
            <a:pPr marL="914400" indent="-914400" algn="r"/>
            <a:r>
              <a:rPr lang="en-US" sz="800" b="0">
                <a:solidFill>
                  <a:srgbClr val="000000"/>
                </a:solidFill>
              </a:rPr>
              <a:t>Sources: U.S. Travel Association; Tourism Economics; U.S. Department of Commerce-Office of Travel and Tourism Industries; </a:t>
            </a:r>
          </a:p>
          <a:p>
            <a:pPr marL="914400" indent="-914400" algn="r"/>
            <a:r>
              <a:rPr lang="en-US" sz="800" b="0">
                <a:solidFill>
                  <a:srgbClr val="000000"/>
                </a:solidFill>
              </a:rPr>
              <a:t>Secretaria de Turismo (Mexico); Statistics Canada </a:t>
            </a:r>
          </a:p>
        </p:txBody>
      </p:sp>
      <p:cxnSp>
        <p:nvCxnSpPr>
          <p:cNvPr id="10" name="Straight Connector 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2533" name="Rectangle 5"/>
          <p:cNvSpPr>
            <a:spLocks noGrp="1" noChangeArrowheads="1"/>
          </p:cNvSpPr>
          <p:nvPr>
            <p:ph type="title" idx="4294967295"/>
          </p:nvPr>
        </p:nvSpPr>
        <p:spPr>
          <a:xfrm>
            <a:off x="349250" y="1057275"/>
            <a:ext cx="8328025" cy="579438"/>
          </a:xfrm>
        </p:spPr>
        <p:txBody>
          <a:bodyPr anchor="t"/>
          <a:lstStyle/>
          <a:p>
            <a:r>
              <a:rPr lang="en-US" smtClean="0"/>
              <a:t>International Visitors to U.S. (2000-2010) </a:t>
            </a:r>
          </a:p>
        </p:txBody>
      </p:sp>
      <p:cxnSp>
        <p:nvCxnSpPr>
          <p:cNvPr id="11" name="Straight Connector 1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2534" name="TextBox 8"/>
          <p:cNvSpPr txBox="1">
            <a:spLocks noChangeArrowheads="1"/>
          </p:cNvSpPr>
          <p:nvPr/>
        </p:nvSpPr>
        <p:spPr bwMode="auto">
          <a:xfrm>
            <a:off x="26988" y="3592513"/>
            <a:ext cx="1184275" cy="979487"/>
          </a:xfrm>
          <a:prstGeom prst="rect">
            <a:avLst/>
          </a:prstGeom>
          <a:noFill/>
          <a:ln w="9525">
            <a:noFill/>
            <a:miter lim="800000"/>
            <a:headEnd/>
            <a:tailEnd/>
          </a:ln>
        </p:spPr>
        <p:txBody>
          <a:bodyPr>
            <a:spAutoFit/>
          </a:bodyPr>
          <a:lstStyle/>
          <a:p>
            <a:pPr algn="r"/>
            <a:r>
              <a:rPr lang="en-US" sz="1200">
                <a:solidFill>
                  <a:srgbClr val="009900"/>
                </a:solidFill>
              </a:rPr>
              <a:t>2000: Unmatched record year for overseas arrivals </a:t>
            </a:r>
          </a:p>
          <a:p>
            <a:pPr algn="r"/>
            <a:r>
              <a:rPr lang="en-US" sz="1200">
                <a:solidFill>
                  <a:srgbClr val="009900"/>
                </a:solidFill>
              </a:rPr>
              <a:t>(26.0 m)</a:t>
            </a:r>
          </a:p>
        </p:txBody>
      </p:sp>
      <p:cxnSp>
        <p:nvCxnSpPr>
          <p:cNvPr id="12" name="Straight Connector 1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22530" name="Object 0"/>
          <p:cNvGraphicFramePr>
            <a:graphicFrameLocks/>
          </p:cNvGraphicFramePr>
          <p:nvPr/>
        </p:nvGraphicFramePr>
        <p:xfrm>
          <a:off x="1114425" y="1871663"/>
          <a:ext cx="7570788" cy="4267200"/>
        </p:xfrm>
        <a:graphic>
          <a:graphicData uri="http://schemas.openxmlformats.org/presentationml/2006/ole">
            <p:oleObj spid="_x0000_s22530" r:id="rId4" imgW="8486367" imgH="4249280" progId="Excel.Sheet.8">
              <p:embed/>
            </p:oleObj>
          </a:graphicData>
        </a:graphic>
      </p:graphicFrame>
      <p:cxnSp>
        <p:nvCxnSpPr>
          <p:cNvPr id="13" name="Straight Connector 1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cxnSp>
        <p:nvCxnSpPr>
          <p:cNvPr id="7" name="Straight Connector 6"/>
          <p:cNvCxnSpPr/>
          <p:nvPr/>
        </p:nvCxnSpPr>
        <p:spPr bwMode="auto">
          <a:xfrm>
            <a:off x="1184275" y="4233863"/>
            <a:ext cx="7497763" cy="1587"/>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28" name="Straight Connector 2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794" name="Rectangle 2"/>
          <p:cNvSpPr>
            <a:spLocks noGrp="1" noChangeArrowheads="1"/>
          </p:cNvSpPr>
          <p:nvPr>
            <p:ph type="title" sz="quarter"/>
          </p:nvPr>
        </p:nvSpPr>
        <p:spPr>
          <a:xfrm>
            <a:off x="477838" y="449263"/>
            <a:ext cx="8370887" cy="1239837"/>
          </a:xfrm>
        </p:spPr>
        <p:txBody>
          <a:bodyPr/>
          <a:lstStyle/>
          <a:p>
            <a:r>
              <a:rPr lang="en-US" smtClean="0"/>
              <a:t>Expected “gains” in 2010:  </a:t>
            </a:r>
            <a:br>
              <a:rPr lang="en-US" smtClean="0"/>
            </a:br>
            <a:r>
              <a:rPr lang="en-US" smtClean="0"/>
              <a:t>Not enough to offset 2009 declines</a:t>
            </a:r>
          </a:p>
        </p:txBody>
      </p:sp>
      <p:cxnSp>
        <p:nvCxnSpPr>
          <p:cNvPr id="29" name="Straight Connector 28"/>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161795" name="Text Box 16"/>
          <p:cNvSpPr txBox="1">
            <a:spLocks noChangeArrowheads="1"/>
          </p:cNvSpPr>
          <p:nvPr/>
        </p:nvSpPr>
        <p:spPr bwMode="auto">
          <a:xfrm>
            <a:off x="685800" y="1560513"/>
            <a:ext cx="1524000" cy="366712"/>
          </a:xfrm>
          <a:prstGeom prst="rect">
            <a:avLst/>
          </a:prstGeom>
          <a:noFill/>
          <a:ln w="9525">
            <a:noFill/>
            <a:miter lim="800000"/>
            <a:headEnd/>
            <a:tailEnd/>
          </a:ln>
        </p:spPr>
        <p:txBody>
          <a:bodyPr>
            <a:spAutoFit/>
          </a:bodyPr>
          <a:lstStyle/>
          <a:p>
            <a:pPr eaLnBrk="0" hangingPunct="0">
              <a:lnSpc>
                <a:spcPct val="80000"/>
              </a:lnSpc>
            </a:pPr>
            <a:endParaRPr lang="en-US">
              <a:solidFill>
                <a:srgbClr val="000000"/>
              </a:solidFill>
            </a:endParaRPr>
          </a:p>
        </p:txBody>
      </p:sp>
      <p:sp>
        <p:nvSpPr>
          <p:cNvPr id="161796" name="Text Box 17"/>
          <p:cNvSpPr txBox="1">
            <a:spLocks noChangeArrowheads="1"/>
          </p:cNvSpPr>
          <p:nvPr/>
        </p:nvSpPr>
        <p:spPr bwMode="auto">
          <a:xfrm>
            <a:off x="533400" y="1371600"/>
            <a:ext cx="930275" cy="366713"/>
          </a:xfrm>
          <a:prstGeom prst="rect">
            <a:avLst/>
          </a:prstGeom>
          <a:noFill/>
          <a:ln w="9525">
            <a:noFill/>
            <a:miter lim="800000"/>
            <a:headEnd/>
            <a:tailEnd/>
          </a:ln>
        </p:spPr>
        <p:txBody>
          <a:bodyPr>
            <a:spAutoFit/>
          </a:bodyPr>
          <a:lstStyle/>
          <a:p>
            <a:pPr eaLnBrk="0" hangingPunct="0">
              <a:lnSpc>
                <a:spcPct val="80000"/>
              </a:lnSpc>
            </a:pPr>
            <a:endParaRPr lang="en-US">
              <a:solidFill>
                <a:srgbClr val="000000"/>
              </a:solidFill>
            </a:endParaRPr>
          </a:p>
        </p:txBody>
      </p:sp>
      <p:cxnSp>
        <p:nvCxnSpPr>
          <p:cNvPr id="30" name="Straight Connector 2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74757" name="AutoShape 19"/>
          <p:cNvSpPr>
            <a:spLocks noChangeArrowheads="1"/>
          </p:cNvSpPr>
          <p:nvPr/>
        </p:nvSpPr>
        <p:spPr bwMode="auto">
          <a:xfrm rot="10800000">
            <a:off x="7504113" y="2717800"/>
            <a:ext cx="1406525" cy="2782888"/>
          </a:xfrm>
          <a:prstGeom prst="downArrow">
            <a:avLst>
              <a:gd name="adj1" fmla="val 50000"/>
              <a:gd name="adj2" fmla="val 38106"/>
            </a:avLst>
          </a:prstGeom>
          <a:solidFill>
            <a:schemeClr val="accent6">
              <a:lumMod val="75000"/>
            </a:schemeClr>
          </a:solidFill>
          <a:ln w="9525">
            <a:solidFill>
              <a:schemeClr val="tx1"/>
            </a:solidFill>
            <a:miter lim="800000"/>
            <a:headEnd/>
            <a:tailEnd/>
          </a:ln>
        </p:spPr>
        <p:txBody>
          <a:bodyPr wrap="none" anchor="ctr"/>
          <a:lstStyle/>
          <a:p>
            <a:pPr eaLnBrk="0" hangingPunct="0">
              <a:lnSpc>
                <a:spcPct val="80000"/>
              </a:lnSpc>
              <a:defRPr/>
            </a:pPr>
            <a:endParaRPr lang="en-US">
              <a:solidFill>
                <a:srgbClr val="000000"/>
              </a:solidFill>
            </a:endParaRPr>
          </a:p>
        </p:txBody>
      </p:sp>
      <p:cxnSp>
        <p:nvCxnSpPr>
          <p:cNvPr id="31" name="Straight Connector 3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798" name="Text Box 21"/>
          <p:cNvSpPr txBox="1">
            <a:spLocks noChangeArrowheads="1"/>
          </p:cNvSpPr>
          <p:nvPr/>
        </p:nvSpPr>
        <p:spPr bwMode="auto">
          <a:xfrm>
            <a:off x="315913" y="1846263"/>
            <a:ext cx="1338262" cy="830262"/>
          </a:xfrm>
          <a:prstGeom prst="rect">
            <a:avLst/>
          </a:prstGeom>
          <a:noFill/>
          <a:ln w="9525">
            <a:noFill/>
            <a:miter lim="800000"/>
            <a:headEnd/>
            <a:tailEnd/>
          </a:ln>
        </p:spPr>
        <p:txBody>
          <a:bodyPr wrap="none">
            <a:spAutoFit/>
          </a:bodyPr>
          <a:lstStyle/>
          <a:p>
            <a:pPr algn="ctr" eaLnBrk="0" hangingPunct="0">
              <a:lnSpc>
                <a:spcPct val="80000"/>
              </a:lnSpc>
            </a:pPr>
            <a:r>
              <a:rPr lang="en-US" sz="2000">
                <a:solidFill>
                  <a:srgbClr val="000000"/>
                </a:solidFill>
              </a:rPr>
              <a:t>Domestic</a:t>
            </a:r>
          </a:p>
          <a:p>
            <a:pPr algn="ctr" eaLnBrk="0" hangingPunct="0">
              <a:lnSpc>
                <a:spcPct val="80000"/>
              </a:lnSpc>
            </a:pPr>
            <a:r>
              <a:rPr lang="en-US" sz="2000">
                <a:solidFill>
                  <a:srgbClr val="000000"/>
                </a:solidFill>
              </a:rPr>
              <a:t>Leisure</a:t>
            </a:r>
          </a:p>
          <a:p>
            <a:pPr algn="ctr" eaLnBrk="0" hangingPunct="0">
              <a:lnSpc>
                <a:spcPct val="80000"/>
              </a:lnSpc>
            </a:pPr>
            <a:r>
              <a:rPr lang="en-US" sz="2000">
                <a:solidFill>
                  <a:srgbClr val="000000"/>
                </a:solidFill>
              </a:rPr>
              <a:t>Volume</a:t>
            </a:r>
          </a:p>
        </p:txBody>
      </p:sp>
      <p:cxnSp>
        <p:nvCxnSpPr>
          <p:cNvPr id="32" name="Straight Connector 3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799" name="Text Box 22"/>
          <p:cNvSpPr txBox="1">
            <a:spLocks noChangeArrowheads="1"/>
          </p:cNvSpPr>
          <p:nvPr/>
        </p:nvSpPr>
        <p:spPr bwMode="auto">
          <a:xfrm>
            <a:off x="2174875" y="1846263"/>
            <a:ext cx="1338263" cy="830262"/>
          </a:xfrm>
          <a:prstGeom prst="rect">
            <a:avLst/>
          </a:prstGeom>
          <a:noFill/>
          <a:ln w="9525">
            <a:noFill/>
            <a:miter lim="800000"/>
            <a:headEnd/>
            <a:tailEnd/>
          </a:ln>
        </p:spPr>
        <p:txBody>
          <a:bodyPr wrap="none">
            <a:spAutoFit/>
          </a:bodyPr>
          <a:lstStyle/>
          <a:p>
            <a:pPr algn="ctr" eaLnBrk="0" hangingPunct="0">
              <a:lnSpc>
                <a:spcPct val="80000"/>
              </a:lnSpc>
            </a:pPr>
            <a:r>
              <a:rPr lang="en-US" sz="2000">
                <a:solidFill>
                  <a:srgbClr val="000000"/>
                </a:solidFill>
              </a:rPr>
              <a:t>Domestic</a:t>
            </a:r>
          </a:p>
          <a:p>
            <a:pPr algn="ctr" eaLnBrk="0" hangingPunct="0">
              <a:lnSpc>
                <a:spcPct val="80000"/>
              </a:lnSpc>
            </a:pPr>
            <a:r>
              <a:rPr lang="en-US" sz="2000">
                <a:solidFill>
                  <a:srgbClr val="000000"/>
                </a:solidFill>
              </a:rPr>
              <a:t>Business</a:t>
            </a:r>
          </a:p>
          <a:p>
            <a:pPr algn="ctr" eaLnBrk="0" hangingPunct="0">
              <a:lnSpc>
                <a:spcPct val="80000"/>
              </a:lnSpc>
            </a:pPr>
            <a:r>
              <a:rPr lang="en-US" sz="2000">
                <a:solidFill>
                  <a:srgbClr val="000000"/>
                </a:solidFill>
              </a:rPr>
              <a:t>Volume</a:t>
            </a:r>
          </a:p>
        </p:txBody>
      </p:sp>
      <p:cxnSp>
        <p:nvCxnSpPr>
          <p:cNvPr id="33" name="Straight Connector 3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00" name="Text Box 23"/>
          <p:cNvSpPr txBox="1">
            <a:spLocks noChangeArrowheads="1"/>
          </p:cNvSpPr>
          <p:nvPr/>
        </p:nvSpPr>
        <p:spPr bwMode="auto">
          <a:xfrm>
            <a:off x="3848100" y="1884363"/>
            <a:ext cx="1722438" cy="584200"/>
          </a:xfrm>
          <a:prstGeom prst="rect">
            <a:avLst/>
          </a:prstGeom>
          <a:noFill/>
          <a:ln w="9525">
            <a:noFill/>
            <a:miter lim="800000"/>
            <a:headEnd/>
            <a:tailEnd/>
          </a:ln>
        </p:spPr>
        <p:txBody>
          <a:bodyPr wrap="none">
            <a:spAutoFit/>
          </a:bodyPr>
          <a:lstStyle/>
          <a:p>
            <a:pPr algn="ctr" eaLnBrk="0" hangingPunct="0">
              <a:lnSpc>
                <a:spcPct val="80000"/>
              </a:lnSpc>
            </a:pPr>
            <a:r>
              <a:rPr lang="en-US" sz="2000">
                <a:solidFill>
                  <a:srgbClr val="000000"/>
                </a:solidFill>
              </a:rPr>
              <a:t>International</a:t>
            </a:r>
          </a:p>
          <a:p>
            <a:pPr algn="ctr" eaLnBrk="0" hangingPunct="0">
              <a:lnSpc>
                <a:spcPct val="80000"/>
              </a:lnSpc>
            </a:pPr>
            <a:r>
              <a:rPr lang="en-US" sz="2000">
                <a:solidFill>
                  <a:srgbClr val="000000"/>
                </a:solidFill>
              </a:rPr>
              <a:t>Visitors</a:t>
            </a:r>
          </a:p>
        </p:txBody>
      </p:sp>
      <p:cxnSp>
        <p:nvCxnSpPr>
          <p:cNvPr id="34" name="Straight Connector 3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01" name="Text Box 24"/>
          <p:cNvSpPr txBox="1">
            <a:spLocks noChangeArrowheads="1"/>
          </p:cNvSpPr>
          <p:nvPr/>
        </p:nvSpPr>
        <p:spPr bwMode="auto">
          <a:xfrm>
            <a:off x="7126288" y="1916113"/>
            <a:ext cx="2017712" cy="585787"/>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000000"/>
                </a:solidFill>
              </a:rPr>
              <a:t>Int’l</a:t>
            </a:r>
          </a:p>
          <a:p>
            <a:pPr algn="ctr" eaLnBrk="0" hangingPunct="0">
              <a:lnSpc>
                <a:spcPct val="80000"/>
              </a:lnSpc>
            </a:pPr>
            <a:r>
              <a:rPr lang="en-US" sz="2000">
                <a:solidFill>
                  <a:srgbClr val="000000"/>
                </a:solidFill>
              </a:rPr>
              <a:t>Spending</a:t>
            </a:r>
          </a:p>
        </p:txBody>
      </p:sp>
      <p:cxnSp>
        <p:nvCxnSpPr>
          <p:cNvPr id="35" name="Straight Connector 34"/>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161802" name="Text Box 25"/>
          <p:cNvSpPr txBox="1">
            <a:spLocks noChangeArrowheads="1"/>
          </p:cNvSpPr>
          <p:nvPr/>
        </p:nvSpPr>
        <p:spPr bwMode="auto">
          <a:xfrm>
            <a:off x="455613" y="5562600"/>
            <a:ext cx="8231187" cy="366713"/>
          </a:xfrm>
          <a:prstGeom prst="rect">
            <a:avLst/>
          </a:prstGeom>
          <a:noFill/>
          <a:ln w="9525">
            <a:noFill/>
            <a:miter lim="800000"/>
            <a:headEnd/>
            <a:tailEnd/>
          </a:ln>
        </p:spPr>
        <p:txBody>
          <a:bodyPr>
            <a:spAutoFit/>
          </a:bodyPr>
          <a:lstStyle/>
          <a:p>
            <a:pPr eaLnBrk="0" hangingPunct="0">
              <a:lnSpc>
                <a:spcPct val="80000"/>
              </a:lnSpc>
            </a:pPr>
            <a:endParaRPr lang="en-US">
              <a:solidFill>
                <a:srgbClr val="000000"/>
              </a:solidFill>
            </a:endParaRPr>
          </a:p>
        </p:txBody>
      </p:sp>
      <p:sp>
        <p:nvSpPr>
          <p:cNvPr id="161803" name="Text Box 26"/>
          <p:cNvSpPr txBox="1">
            <a:spLocks noChangeArrowheads="1"/>
          </p:cNvSpPr>
          <p:nvPr/>
        </p:nvSpPr>
        <p:spPr bwMode="auto">
          <a:xfrm>
            <a:off x="609600" y="5638800"/>
            <a:ext cx="1143000" cy="366713"/>
          </a:xfrm>
          <a:prstGeom prst="rect">
            <a:avLst/>
          </a:prstGeom>
          <a:noFill/>
          <a:ln w="9525">
            <a:noFill/>
            <a:miter lim="800000"/>
            <a:headEnd/>
            <a:tailEnd/>
          </a:ln>
        </p:spPr>
        <p:txBody>
          <a:bodyPr>
            <a:spAutoFit/>
          </a:bodyPr>
          <a:lstStyle/>
          <a:p>
            <a:pPr eaLnBrk="0" hangingPunct="0">
              <a:lnSpc>
                <a:spcPct val="80000"/>
              </a:lnSpc>
            </a:pPr>
            <a:endParaRPr lang="en-US">
              <a:solidFill>
                <a:srgbClr val="000000"/>
              </a:solidFill>
            </a:endParaRPr>
          </a:p>
        </p:txBody>
      </p:sp>
      <p:cxnSp>
        <p:nvCxnSpPr>
          <p:cNvPr id="36" name="Straight Connector 3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04" name="Text Box 27"/>
          <p:cNvSpPr txBox="1">
            <a:spLocks noChangeArrowheads="1"/>
          </p:cNvSpPr>
          <p:nvPr/>
        </p:nvSpPr>
        <p:spPr bwMode="auto">
          <a:xfrm>
            <a:off x="477838" y="4370388"/>
            <a:ext cx="887412" cy="387350"/>
          </a:xfrm>
          <a:prstGeom prst="rect">
            <a:avLst/>
          </a:prstGeom>
          <a:noFill/>
          <a:ln w="9525">
            <a:noFill/>
            <a:miter lim="800000"/>
            <a:headEnd/>
            <a:tailEnd/>
          </a:ln>
        </p:spPr>
        <p:txBody>
          <a:bodyPr wrap="none">
            <a:spAutoFit/>
          </a:bodyPr>
          <a:lstStyle/>
          <a:p>
            <a:pPr algn="ctr" eaLnBrk="0" hangingPunct="0">
              <a:lnSpc>
                <a:spcPct val="80000"/>
              </a:lnSpc>
            </a:pPr>
            <a:r>
              <a:rPr lang="en-US" sz="2400">
                <a:solidFill>
                  <a:srgbClr val="000000"/>
                </a:solidFill>
              </a:rPr>
              <a:t>1.9%</a:t>
            </a:r>
          </a:p>
        </p:txBody>
      </p:sp>
      <p:cxnSp>
        <p:nvCxnSpPr>
          <p:cNvPr id="37" name="Straight Connector 3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05" name="Text Box 28"/>
          <p:cNvSpPr txBox="1">
            <a:spLocks noChangeArrowheads="1"/>
          </p:cNvSpPr>
          <p:nvPr/>
        </p:nvSpPr>
        <p:spPr bwMode="auto">
          <a:xfrm>
            <a:off x="2309813" y="4543425"/>
            <a:ext cx="885825" cy="387350"/>
          </a:xfrm>
          <a:prstGeom prst="rect">
            <a:avLst/>
          </a:prstGeom>
          <a:noFill/>
          <a:ln w="9525">
            <a:noFill/>
            <a:miter lim="800000"/>
            <a:headEnd/>
            <a:tailEnd/>
          </a:ln>
        </p:spPr>
        <p:txBody>
          <a:bodyPr wrap="none">
            <a:spAutoFit/>
          </a:bodyPr>
          <a:lstStyle/>
          <a:p>
            <a:pPr algn="ctr" eaLnBrk="0" hangingPunct="0">
              <a:lnSpc>
                <a:spcPct val="80000"/>
              </a:lnSpc>
            </a:pPr>
            <a:r>
              <a:rPr lang="en-US" sz="2400">
                <a:solidFill>
                  <a:srgbClr val="000000"/>
                </a:solidFill>
              </a:rPr>
              <a:t>2.5%</a:t>
            </a:r>
          </a:p>
        </p:txBody>
      </p:sp>
      <p:cxnSp>
        <p:nvCxnSpPr>
          <p:cNvPr id="38" name="Straight Connector 3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06" name="Text Box 29"/>
          <p:cNvSpPr txBox="1">
            <a:spLocks noChangeArrowheads="1"/>
          </p:cNvSpPr>
          <p:nvPr/>
        </p:nvSpPr>
        <p:spPr bwMode="auto">
          <a:xfrm>
            <a:off x="4186238" y="4905375"/>
            <a:ext cx="971550" cy="388938"/>
          </a:xfrm>
          <a:prstGeom prst="rect">
            <a:avLst/>
          </a:prstGeom>
          <a:noFill/>
          <a:ln w="9525">
            <a:noFill/>
            <a:miter lim="800000"/>
            <a:headEnd/>
            <a:tailEnd/>
          </a:ln>
        </p:spPr>
        <p:txBody>
          <a:bodyPr wrap="none">
            <a:spAutoFit/>
          </a:bodyPr>
          <a:lstStyle/>
          <a:p>
            <a:pPr algn="ctr" eaLnBrk="0" hangingPunct="0">
              <a:lnSpc>
                <a:spcPct val="80000"/>
              </a:lnSpc>
            </a:pPr>
            <a:r>
              <a:rPr lang="en-US" sz="2400">
                <a:solidFill>
                  <a:srgbClr val="000000"/>
                </a:solidFill>
              </a:rPr>
              <a:t>2.8% </a:t>
            </a:r>
          </a:p>
        </p:txBody>
      </p:sp>
      <p:cxnSp>
        <p:nvCxnSpPr>
          <p:cNvPr id="39" name="Straight Connector 3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07" name="Text Box 30"/>
          <p:cNvSpPr txBox="1">
            <a:spLocks noChangeArrowheads="1"/>
          </p:cNvSpPr>
          <p:nvPr/>
        </p:nvSpPr>
        <p:spPr bwMode="auto">
          <a:xfrm>
            <a:off x="7591425" y="5864225"/>
            <a:ext cx="1219200" cy="388938"/>
          </a:xfrm>
          <a:prstGeom prst="rect">
            <a:avLst/>
          </a:prstGeom>
          <a:noFill/>
          <a:ln w="9525">
            <a:noFill/>
            <a:miter lim="800000"/>
            <a:headEnd/>
            <a:tailEnd/>
          </a:ln>
        </p:spPr>
        <p:txBody>
          <a:bodyPr>
            <a:spAutoFit/>
          </a:bodyPr>
          <a:lstStyle/>
          <a:p>
            <a:pPr algn="ctr" eaLnBrk="0" hangingPunct="0">
              <a:lnSpc>
                <a:spcPct val="80000"/>
              </a:lnSpc>
            </a:pPr>
            <a:r>
              <a:rPr lang="en-US" sz="2400">
                <a:solidFill>
                  <a:srgbClr val="000000"/>
                </a:solidFill>
              </a:rPr>
              <a:t>4.4%</a:t>
            </a:r>
          </a:p>
        </p:txBody>
      </p:sp>
      <p:cxnSp>
        <p:nvCxnSpPr>
          <p:cNvPr id="40" name="Straight Connector 3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74768" name="AutoShape 19"/>
          <p:cNvSpPr>
            <a:spLocks noChangeArrowheads="1"/>
          </p:cNvSpPr>
          <p:nvPr/>
        </p:nvSpPr>
        <p:spPr bwMode="auto">
          <a:xfrm rot="10800000">
            <a:off x="5762625" y="2786063"/>
            <a:ext cx="1500188" cy="3208337"/>
          </a:xfrm>
          <a:prstGeom prst="downArrow">
            <a:avLst>
              <a:gd name="adj1" fmla="val 50000"/>
              <a:gd name="adj2" fmla="val 38119"/>
            </a:avLst>
          </a:prstGeom>
          <a:solidFill>
            <a:schemeClr val="accent6">
              <a:lumMod val="75000"/>
            </a:schemeClr>
          </a:solidFill>
          <a:ln w="9525">
            <a:solidFill>
              <a:schemeClr val="tx1"/>
            </a:solidFill>
            <a:miter lim="800000"/>
            <a:headEnd/>
            <a:tailEnd/>
          </a:ln>
        </p:spPr>
        <p:txBody>
          <a:bodyPr wrap="none" anchor="ctr"/>
          <a:lstStyle/>
          <a:p>
            <a:pPr eaLnBrk="0" hangingPunct="0">
              <a:lnSpc>
                <a:spcPct val="80000"/>
              </a:lnSpc>
              <a:defRPr/>
            </a:pPr>
            <a:endParaRPr lang="en-US">
              <a:solidFill>
                <a:srgbClr val="000000"/>
              </a:solidFill>
            </a:endParaRPr>
          </a:p>
        </p:txBody>
      </p:sp>
      <p:cxnSp>
        <p:nvCxnSpPr>
          <p:cNvPr id="41" name="Straight Connector 4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09" name="Text Box 24"/>
          <p:cNvSpPr txBox="1">
            <a:spLocks noChangeArrowheads="1"/>
          </p:cNvSpPr>
          <p:nvPr/>
        </p:nvSpPr>
        <p:spPr bwMode="auto">
          <a:xfrm>
            <a:off x="5507038" y="1879600"/>
            <a:ext cx="2017712" cy="585788"/>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000000"/>
                </a:solidFill>
              </a:rPr>
              <a:t>Domestic</a:t>
            </a:r>
          </a:p>
          <a:p>
            <a:pPr algn="ctr" eaLnBrk="0" hangingPunct="0">
              <a:lnSpc>
                <a:spcPct val="80000"/>
              </a:lnSpc>
            </a:pPr>
            <a:r>
              <a:rPr lang="en-US" sz="2000">
                <a:solidFill>
                  <a:srgbClr val="000000"/>
                </a:solidFill>
              </a:rPr>
              <a:t>Spending</a:t>
            </a:r>
          </a:p>
        </p:txBody>
      </p:sp>
      <p:cxnSp>
        <p:nvCxnSpPr>
          <p:cNvPr id="42" name="Straight Connector 4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10" name="Text Box 29"/>
          <p:cNvSpPr txBox="1">
            <a:spLocks noChangeArrowheads="1"/>
          </p:cNvSpPr>
          <p:nvPr/>
        </p:nvSpPr>
        <p:spPr bwMode="auto">
          <a:xfrm>
            <a:off x="6035675" y="6061075"/>
            <a:ext cx="971550" cy="387350"/>
          </a:xfrm>
          <a:prstGeom prst="rect">
            <a:avLst/>
          </a:prstGeom>
          <a:noFill/>
          <a:ln w="9525">
            <a:noFill/>
            <a:miter lim="800000"/>
            <a:headEnd/>
            <a:tailEnd/>
          </a:ln>
        </p:spPr>
        <p:txBody>
          <a:bodyPr wrap="none">
            <a:spAutoFit/>
          </a:bodyPr>
          <a:lstStyle/>
          <a:p>
            <a:pPr algn="ctr" eaLnBrk="0" hangingPunct="0">
              <a:lnSpc>
                <a:spcPct val="80000"/>
              </a:lnSpc>
            </a:pPr>
            <a:r>
              <a:rPr lang="en-US" sz="2400">
                <a:solidFill>
                  <a:srgbClr val="000000"/>
                </a:solidFill>
              </a:rPr>
              <a:t>4.7% </a:t>
            </a:r>
          </a:p>
        </p:txBody>
      </p:sp>
      <p:cxnSp>
        <p:nvCxnSpPr>
          <p:cNvPr id="43" name="Straight Connector 4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74771" name="AutoShape 19"/>
          <p:cNvSpPr>
            <a:spLocks noChangeArrowheads="1"/>
          </p:cNvSpPr>
          <p:nvPr/>
        </p:nvSpPr>
        <p:spPr bwMode="auto">
          <a:xfrm rot="10800000">
            <a:off x="195263" y="2794000"/>
            <a:ext cx="1501775" cy="1450975"/>
          </a:xfrm>
          <a:prstGeom prst="downArrow">
            <a:avLst>
              <a:gd name="adj1" fmla="val 50000"/>
              <a:gd name="adj2" fmla="val 38097"/>
            </a:avLst>
          </a:prstGeom>
          <a:solidFill>
            <a:schemeClr val="accent6">
              <a:lumMod val="75000"/>
            </a:schemeClr>
          </a:solidFill>
          <a:ln w="9525">
            <a:solidFill>
              <a:schemeClr val="tx1"/>
            </a:solidFill>
            <a:miter lim="800000"/>
            <a:headEnd/>
            <a:tailEnd/>
          </a:ln>
        </p:spPr>
        <p:txBody>
          <a:bodyPr wrap="none" anchor="ctr"/>
          <a:lstStyle/>
          <a:p>
            <a:pPr eaLnBrk="0" hangingPunct="0">
              <a:lnSpc>
                <a:spcPct val="80000"/>
              </a:lnSpc>
              <a:defRPr/>
            </a:pPr>
            <a:endParaRPr lang="en-US">
              <a:solidFill>
                <a:srgbClr val="000000"/>
              </a:solidFill>
            </a:endParaRPr>
          </a:p>
        </p:txBody>
      </p:sp>
      <p:cxnSp>
        <p:nvCxnSpPr>
          <p:cNvPr id="44" name="Straight Connector 4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74772" name="AutoShape 19"/>
          <p:cNvSpPr>
            <a:spLocks noChangeArrowheads="1"/>
          </p:cNvSpPr>
          <p:nvPr/>
        </p:nvSpPr>
        <p:spPr bwMode="auto">
          <a:xfrm rot="10800000">
            <a:off x="1995488" y="2714625"/>
            <a:ext cx="1501775" cy="1755775"/>
          </a:xfrm>
          <a:prstGeom prst="downArrow">
            <a:avLst>
              <a:gd name="adj1" fmla="val 50000"/>
              <a:gd name="adj2" fmla="val 38097"/>
            </a:avLst>
          </a:prstGeom>
          <a:solidFill>
            <a:schemeClr val="accent6">
              <a:lumMod val="75000"/>
            </a:schemeClr>
          </a:solidFill>
          <a:ln w="9525">
            <a:solidFill>
              <a:schemeClr val="tx1"/>
            </a:solidFill>
            <a:miter lim="800000"/>
            <a:headEnd/>
            <a:tailEnd/>
          </a:ln>
        </p:spPr>
        <p:txBody>
          <a:bodyPr wrap="none" anchor="ctr"/>
          <a:lstStyle/>
          <a:p>
            <a:pPr eaLnBrk="0" hangingPunct="0">
              <a:lnSpc>
                <a:spcPct val="80000"/>
              </a:lnSpc>
              <a:defRPr/>
            </a:pPr>
            <a:endParaRPr lang="en-US">
              <a:solidFill>
                <a:srgbClr val="000000"/>
              </a:solidFill>
            </a:endParaRPr>
          </a:p>
        </p:txBody>
      </p:sp>
      <p:cxnSp>
        <p:nvCxnSpPr>
          <p:cNvPr id="45" name="Straight Connector 4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71701" name="AutoShape 19"/>
          <p:cNvSpPr>
            <a:spLocks noChangeArrowheads="1"/>
          </p:cNvSpPr>
          <p:nvPr/>
        </p:nvSpPr>
        <p:spPr bwMode="auto">
          <a:xfrm rot="10800000">
            <a:off x="3925888" y="2779713"/>
            <a:ext cx="1501775" cy="1936750"/>
          </a:xfrm>
          <a:prstGeom prst="downArrow">
            <a:avLst>
              <a:gd name="adj1" fmla="val 50000"/>
              <a:gd name="adj2" fmla="val 38055"/>
            </a:avLst>
          </a:prstGeom>
          <a:solidFill>
            <a:schemeClr val="accent6">
              <a:lumMod val="75000"/>
            </a:schemeClr>
          </a:solidFill>
          <a:ln w="9525">
            <a:solidFill>
              <a:schemeClr val="tx1"/>
            </a:solidFill>
            <a:miter lim="800000"/>
            <a:headEnd/>
            <a:tailEnd/>
          </a:ln>
        </p:spPr>
        <p:txBody>
          <a:bodyPr wrap="none" anchor="ctr"/>
          <a:lstStyle/>
          <a:p>
            <a:pPr eaLnBrk="0" hangingPunct="0">
              <a:lnSpc>
                <a:spcPct val="80000"/>
              </a:lnSpc>
              <a:defRPr/>
            </a:pPr>
            <a:endParaRPr lang="en-US">
              <a:solidFill>
                <a:srgbClr val="000000"/>
              </a:solidFill>
              <a:latin typeface="Arial" charset="0"/>
            </a:endParaRPr>
          </a:p>
        </p:txBody>
      </p:sp>
      <p:cxnSp>
        <p:nvCxnSpPr>
          <p:cNvPr id="46" name="Straight Connector 4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14" name="TextBox 24"/>
          <p:cNvSpPr txBox="1">
            <a:spLocks noChangeArrowheads="1"/>
          </p:cNvSpPr>
          <p:nvPr/>
        </p:nvSpPr>
        <p:spPr bwMode="auto">
          <a:xfrm>
            <a:off x="581025" y="5791200"/>
            <a:ext cx="3951288" cy="646113"/>
          </a:xfrm>
          <a:prstGeom prst="rect">
            <a:avLst/>
          </a:prstGeom>
          <a:noFill/>
          <a:ln w="9525">
            <a:noFill/>
            <a:miter lim="800000"/>
            <a:headEnd/>
            <a:tailEnd/>
          </a:ln>
        </p:spPr>
        <p:txBody>
          <a:bodyPr wrap="none">
            <a:spAutoFit/>
          </a:bodyPr>
          <a:lstStyle/>
          <a:p>
            <a:pPr algn="ctr"/>
            <a:r>
              <a:rPr lang="en-US" sz="1800" i="1">
                <a:solidFill>
                  <a:srgbClr val="C00000"/>
                </a:solidFill>
              </a:rPr>
              <a:t>Remember:  Increases coming off </a:t>
            </a:r>
          </a:p>
          <a:p>
            <a:pPr algn="ctr"/>
            <a:r>
              <a:rPr lang="en-US" sz="1800" i="1">
                <a:solidFill>
                  <a:srgbClr val="C00000"/>
                </a:solidFill>
              </a:rPr>
              <a:t>a really bad 2009</a:t>
            </a:r>
          </a:p>
        </p:txBody>
      </p:sp>
      <p:cxnSp>
        <p:nvCxnSpPr>
          <p:cNvPr id="47" name="Straight Connector 4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15" name="Text Box 27"/>
          <p:cNvSpPr txBox="1">
            <a:spLocks noChangeArrowheads="1"/>
          </p:cNvSpPr>
          <p:nvPr/>
        </p:nvSpPr>
        <p:spPr bwMode="auto">
          <a:xfrm>
            <a:off x="338138" y="4856163"/>
            <a:ext cx="1195387" cy="387350"/>
          </a:xfrm>
          <a:prstGeom prst="rect">
            <a:avLst/>
          </a:prstGeom>
          <a:noFill/>
          <a:ln w="9525">
            <a:noFill/>
            <a:miter lim="800000"/>
            <a:headEnd/>
            <a:tailEnd/>
          </a:ln>
        </p:spPr>
        <p:txBody>
          <a:bodyPr wrap="none">
            <a:spAutoFit/>
          </a:bodyPr>
          <a:lstStyle/>
          <a:p>
            <a:pPr algn="ctr" eaLnBrk="0" hangingPunct="0">
              <a:lnSpc>
                <a:spcPct val="80000"/>
              </a:lnSpc>
            </a:pPr>
            <a:r>
              <a:rPr lang="en-US" sz="2400">
                <a:solidFill>
                  <a:srgbClr val="C00000"/>
                </a:solidFill>
              </a:rPr>
              <a:t>(-2.0%)</a:t>
            </a:r>
          </a:p>
        </p:txBody>
      </p:sp>
      <p:cxnSp>
        <p:nvCxnSpPr>
          <p:cNvPr id="48" name="Straight Connector 4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16" name="Text Box 28"/>
          <p:cNvSpPr txBox="1">
            <a:spLocks noChangeArrowheads="1"/>
          </p:cNvSpPr>
          <p:nvPr/>
        </p:nvSpPr>
        <p:spPr bwMode="auto">
          <a:xfrm>
            <a:off x="2155825" y="4986338"/>
            <a:ext cx="1195388" cy="387350"/>
          </a:xfrm>
          <a:prstGeom prst="rect">
            <a:avLst/>
          </a:prstGeom>
          <a:noFill/>
          <a:ln w="9525">
            <a:noFill/>
            <a:miter lim="800000"/>
            <a:headEnd/>
            <a:tailEnd/>
          </a:ln>
        </p:spPr>
        <p:txBody>
          <a:bodyPr wrap="none">
            <a:spAutoFit/>
          </a:bodyPr>
          <a:lstStyle/>
          <a:p>
            <a:pPr algn="ctr" eaLnBrk="0" hangingPunct="0">
              <a:lnSpc>
                <a:spcPct val="80000"/>
              </a:lnSpc>
            </a:pPr>
            <a:r>
              <a:rPr lang="en-US" sz="2400">
                <a:solidFill>
                  <a:srgbClr val="C00000"/>
                </a:solidFill>
              </a:rPr>
              <a:t>(-6.2%)</a:t>
            </a:r>
          </a:p>
        </p:txBody>
      </p:sp>
      <p:cxnSp>
        <p:nvCxnSpPr>
          <p:cNvPr id="49" name="Straight Connector 4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17" name="Text Box 28"/>
          <p:cNvSpPr txBox="1">
            <a:spLocks noChangeArrowheads="1"/>
          </p:cNvSpPr>
          <p:nvPr/>
        </p:nvSpPr>
        <p:spPr bwMode="auto">
          <a:xfrm>
            <a:off x="4003675" y="5262563"/>
            <a:ext cx="1195388" cy="387350"/>
          </a:xfrm>
          <a:prstGeom prst="rect">
            <a:avLst/>
          </a:prstGeom>
          <a:noFill/>
          <a:ln w="9525">
            <a:noFill/>
            <a:miter lim="800000"/>
            <a:headEnd/>
            <a:tailEnd/>
          </a:ln>
        </p:spPr>
        <p:txBody>
          <a:bodyPr wrap="none">
            <a:spAutoFit/>
          </a:bodyPr>
          <a:lstStyle/>
          <a:p>
            <a:pPr algn="ctr" eaLnBrk="0" hangingPunct="0">
              <a:lnSpc>
                <a:spcPct val="80000"/>
              </a:lnSpc>
            </a:pPr>
            <a:r>
              <a:rPr lang="en-US" sz="2400">
                <a:solidFill>
                  <a:srgbClr val="C00000"/>
                </a:solidFill>
              </a:rPr>
              <a:t>(-8.2%)</a:t>
            </a:r>
          </a:p>
        </p:txBody>
      </p:sp>
      <p:cxnSp>
        <p:nvCxnSpPr>
          <p:cNvPr id="50" name="Straight Connector 4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18" name="Text Box 28"/>
          <p:cNvSpPr txBox="1">
            <a:spLocks noChangeArrowheads="1"/>
          </p:cNvSpPr>
          <p:nvPr/>
        </p:nvSpPr>
        <p:spPr bwMode="auto">
          <a:xfrm>
            <a:off x="5915025" y="6470650"/>
            <a:ext cx="1195388" cy="387350"/>
          </a:xfrm>
          <a:prstGeom prst="rect">
            <a:avLst/>
          </a:prstGeom>
          <a:noFill/>
          <a:ln w="9525">
            <a:noFill/>
            <a:miter lim="800000"/>
            <a:headEnd/>
            <a:tailEnd/>
          </a:ln>
        </p:spPr>
        <p:txBody>
          <a:bodyPr wrap="none">
            <a:spAutoFit/>
          </a:bodyPr>
          <a:lstStyle/>
          <a:p>
            <a:pPr algn="ctr" eaLnBrk="0" hangingPunct="0">
              <a:lnSpc>
                <a:spcPct val="80000"/>
              </a:lnSpc>
            </a:pPr>
            <a:r>
              <a:rPr lang="en-US" sz="2400">
                <a:solidFill>
                  <a:srgbClr val="C00000"/>
                </a:solidFill>
              </a:rPr>
              <a:t>(-7.1%)</a:t>
            </a:r>
          </a:p>
        </p:txBody>
      </p:sp>
      <p:cxnSp>
        <p:nvCxnSpPr>
          <p:cNvPr id="51" name="Straight Connector 5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1819" name="Text Box 28"/>
          <p:cNvSpPr txBox="1">
            <a:spLocks noChangeArrowheads="1"/>
          </p:cNvSpPr>
          <p:nvPr/>
        </p:nvSpPr>
        <p:spPr bwMode="auto">
          <a:xfrm>
            <a:off x="7542213" y="6248400"/>
            <a:ext cx="1365250" cy="387350"/>
          </a:xfrm>
          <a:prstGeom prst="rect">
            <a:avLst/>
          </a:prstGeom>
          <a:noFill/>
          <a:ln w="9525">
            <a:noFill/>
            <a:miter lim="800000"/>
            <a:headEnd/>
            <a:tailEnd/>
          </a:ln>
        </p:spPr>
        <p:txBody>
          <a:bodyPr wrap="none">
            <a:spAutoFit/>
          </a:bodyPr>
          <a:lstStyle/>
          <a:p>
            <a:pPr algn="ctr" eaLnBrk="0" hangingPunct="0">
              <a:lnSpc>
                <a:spcPct val="80000"/>
              </a:lnSpc>
            </a:pPr>
            <a:r>
              <a:rPr lang="en-US" sz="2400">
                <a:solidFill>
                  <a:srgbClr val="C00000"/>
                </a:solidFill>
              </a:rPr>
              <a:t>(-12.9%)</a:t>
            </a:r>
          </a:p>
        </p:txBody>
      </p:sp>
      <p:cxnSp>
        <p:nvCxnSpPr>
          <p:cNvPr id="52" name="Straight Connector 51"/>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14" name="Straight Connector 1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027" name="Rectangle 2"/>
          <p:cNvSpPr>
            <a:spLocks noGrp="1" noChangeArrowheads="1"/>
          </p:cNvSpPr>
          <p:nvPr>
            <p:ph type="title"/>
          </p:nvPr>
        </p:nvSpPr>
        <p:spPr>
          <a:xfrm>
            <a:off x="347663" y="1871663"/>
            <a:ext cx="8796337" cy="457200"/>
          </a:xfrm>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Consumer Confidence  remains tepid</a:t>
            </a:r>
            <a:br>
              <a:rPr lang="en-US" smtClean="0"/>
            </a:br>
            <a:r>
              <a:rPr lang="en-US" smtClean="0"/>
              <a:t/>
            </a:r>
            <a:br>
              <a:rPr lang="en-US" smtClean="0"/>
            </a:br>
            <a:endParaRPr lang="en-US" i="1" smtClean="0"/>
          </a:p>
        </p:txBody>
      </p:sp>
      <p:cxnSp>
        <p:nvCxnSpPr>
          <p:cNvPr id="15" name="Straight Connector 1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1026" name="Object 3"/>
          <p:cNvGraphicFramePr>
            <a:graphicFrameLocks noGrp="1"/>
          </p:cNvGraphicFramePr>
          <p:nvPr>
            <p:ph idx="1"/>
          </p:nvPr>
        </p:nvGraphicFramePr>
        <p:xfrm>
          <a:off x="528638" y="2200275"/>
          <a:ext cx="8107362" cy="4135438"/>
        </p:xfrm>
        <a:graphic>
          <a:graphicData uri="http://schemas.openxmlformats.org/presentationml/2006/ole">
            <p:oleObj spid="_x0000_s1026" r:id="rId4" imgW="8108383" imgH="4133446" progId="Excel.Sheet.8">
              <p:embed/>
            </p:oleObj>
          </a:graphicData>
        </a:graphic>
      </p:graphicFrame>
      <p:cxnSp>
        <p:nvCxnSpPr>
          <p:cNvPr id="16" name="Straight Connector 1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1028" name="Line 4"/>
          <p:cNvSpPr>
            <a:spLocks noChangeShapeType="1"/>
          </p:cNvSpPr>
          <p:nvPr/>
        </p:nvSpPr>
        <p:spPr bwMode="auto">
          <a:xfrm>
            <a:off x="914400" y="3581400"/>
            <a:ext cx="7848600" cy="0"/>
          </a:xfrm>
          <a:prstGeom prst="line">
            <a:avLst/>
          </a:prstGeom>
          <a:noFill/>
          <a:ln w="9525">
            <a:noFill/>
            <a:round/>
            <a:headEnd/>
            <a:tailEnd/>
          </a:ln>
        </p:spPr>
        <p:txBody>
          <a:bodyPr wrap="none">
            <a:spAutoFit/>
          </a:bodyPr>
          <a:lstStyle/>
          <a:p>
            <a:endParaRPr lang="en-US"/>
          </a:p>
        </p:txBody>
      </p:sp>
      <p:sp>
        <p:nvSpPr>
          <p:cNvPr id="1029" name="Line 5"/>
          <p:cNvSpPr>
            <a:spLocks noChangeShapeType="1"/>
          </p:cNvSpPr>
          <p:nvPr/>
        </p:nvSpPr>
        <p:spPr bwMode="auto">
          <a:xfrm>
            <a:off x="1066800" y="3581400"/>
            <a:ext cx="0" cy="0"/>
          </a:xfrm>
          <a:prstGeom prst="line">
            <a:avLst/>
          </a:prstGeom>
          <a:noFill/>
          <a:ln w="9525">
            <a:noFill/>
            <a:round/>
            <a:headEnd/>
            <a:tailEnd/>
          </a:ln>
        </p:spPr>
        <p:txBody>
          <a:bodyPr wrap="none">
            <a:spAutoFit/>
          </a:bodyPr>
          <a:lstStyle/>
          <a:p>
            <a:endParaRPr lang="en-US"/>
          </a:p>
        </p:txBody>
      </p:sp>
      <p:sp>
        <p:nvSpPr>
          <p:cNvPr id="1030" name="Line 6"/>
          <p:cNvSpPr>
            <a:spLocks noChangeShapeType="1"/>
          </p:cNvSpPr>
          <p:nvPr/>
        </p:nvSpPr>
        <p:spPr bwMode="auto">
          <a:xfrm flipH="1">
            <a:off x="1371600" y="2209800"/>
            <a:ext cx="228600" cy="1143000"/>
          </a:xfrm>
          <a:prstGeom prst="line">
            <a:avLst/>
          </a:prstGeom>
          <a:noFill/>
          <a:ln w="9525">
            <a:noFill/>
            <a:round/>
            <a:headEnd/>
            <a:tailEnd/>
          </a:ln>
        </p:spPr>
        <p:txBody>
          <a:bodyPr wrap="none">
            <a:spAutoFit/>
          </a:bodyPr>
          <a:lstStyle/>
          <a:p>
            <a:endParaRPr lang="en-US"/>
          </a:p>
        </p:txBody>
      </p:sp>
      <p:sp>
        <p:nvSpPr>
          <p:cNvPr id="1031" name="Line 7"/>
          <p:cNvSpPr>
            <a:spLocks noChangeShapeType="1"/>
          </p:cNvSpPr>
          <p:nvPr/>
        </p:nvSpPr>
        <p:spPr bwMode="auto">
          <a:xfrm>
            <a:off x="685800" y="3581400"/>
            <a:ext cx="7848600" cy="0"/>
          </a:xfrm>
          <a:prstGeom prst="line">
            <a:avLst/>
          </a:prstGeom>
          <a:noFill/>
          <a:ln w="9525">
            <a:noFill/>
            <a:round/>
            <a:headEnd/>
            <a:tailEnd/>
          </a:ln>
        </p:spPr>
        <p:txBody>
          <a:bodyPr wrap="none">
            <a:spAutoFit/>
          </a:bodyPr>
          <a:lstStyle/>
          <a:p>
            <a:endParaRPr lang="en-US"/>
          </a:p>
        </p:txBody>
      </p:sp>
      <p:sp>
        <p:nvSpPr>
          <p:cNvPr id="1032" name="Line 8"/>
          <p:cNvSpPr>
            <a:spLocks noChangeShapeType="1"/>
          </p:cNvSpPr>
          <p:nvPr/>
        </p:nvSpPr>
        <p:spPr bwMode="auto">
          <a:xfrm>
            <a:off x="1066800" y="3581400"/>
            <a:ext cx="8077200" cy="0"/>
          </a:xfrm>
          <a:prstGeom prst="line">
            <a:avLst/>
          </a:prstGeom>
          <a:noFill/>
          <a:ln w="9525">
            <a:noFill/>
            <a:round/>
            <a:headEnd/>
            <a:tailEnd/>
          </a:ln>
        </p:spPr>
        <p:txBody>
          <a:bodyPr wrap="none">
            <a:spAutoFit/>
          </a:bodyPr>
          <a:lstStyle/>
          <a:p>
            <a:endParaRPr lang="en-US"/>
          </a:p>
        </p:txBody>
      </p:sp>
      <p:cxnSp>
        <p:nvCxnSpPr>
          <p:cNvPr id="17" name="Straight Connector 1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033" name="Rectangle 10"/>
          <p:cNvSpPr>
            <a:spLocks noChangeArrowheads="1"/>
          </p:cNvSpPr>
          <p:nvPr/>
        </p:nvSpPr>
        <p:spPr bwMode="auto">
          <a:xfrm>
            <a:off x="496888" y="6303963"/>
            <a:ext cx="3784600" cy="554037"/>
          </a:xfrm>
          <a:prstGeom prst="rect">
            <a:avLst/>
          </a:prstGeom>
          <a:noFill/>
          <a:ln w="9525" algn="ctr">
            <a:noFill/>
            <a:miter lim="800000"/>
            <a:headEnd/>
            <a:tailEnd/>
          </a:ln>
        </p:spPr>
        <p:txBody>
          <a:bodyPr>
            <a:spAutoFit/>
          </a:bodyPr>
          <a:lstStyle/>
          <a:p>
            <a:pPr>
              <a:spcBef>
                <a:spcPct val="50000"/>
              </a:spcBef>
            </a:pPr>
            <a:r>
              <a:rPr lang="en-US" sz="1200" b="0"/>
              <a:t>1985 = 100</a:t>
            </a:r>
          </a:p>
          <a:p>
            <a:pPr>
              <a:spcBef>
                <a:spcPct val="50000"/>
              </a:spcBef>
            </a:pPr>
            <a:r>
              <a:rPr lang="en-US" sz="1200" b="0"/>
              <a:t>Source: The Conference Board, September 29, 2009</a:t>
            </a:r>
          </a:p>
        </p:txBody>
      </p:sp>
      <p:cxnSp>
        <p:nvCxnSpPr>
          <p:cNvPr id="18" name="Straight Connector 1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034" name="Text Box 12"/>
          <p:cNvSpPr txBox="1">
            <a:spLocks noChangeArrowheads="1"/>
          </p:cNvSpPr>
          <p:nvPr/>
        </p:nvSpPr>
        <p:spPr bwMode="auto">
          <a:xfrm>
            <a:off x="8156575" y="4498975"/>
            <a:ext cx="798513" cy="306388"/>
          </a:xfrm>
          <a:prstGeom prst="rect">
            <a:avLst/>
          </a:prstGeom>
          <a:noFill/>
          <a:ln w="9525">
            <a:noFill/>
            <a:miter lim="800000"/>
            <a:headEnd/>
            <a:tailEnd/>
          </a:ln>
        </p:spPr>
        <p:txBody>
          <a:bodyPr>
            <a:spAutoFit/>
          </a:bodyPr>
          <a:lstStyle/>
          <a:p>
            <a:pPr algn="r"/>
            <a:r>
              <a:rPr lang="en-US" sz="1400"/>
              <a:t>53.1</a:t>
            </a:r>
          </a:p>
        </p:txBody>
      </p:sp>
      <p:cxnSp>
        <p:nvCxnSpPr>
          <p:cNvPr id="19" name="Straight Connector 1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035" name="Picture 13" descr="C:\Users\Dennis\AppData\Local\Microsoft\Windows\Temporary Internet Files\Content.IE5\JMW0B6FN\MPj04312730000[1].jpg"/>
          <p:cNvPicPr>
            <a:picLocks noChangeAspect="1" noChangeArrowheads="1"/>
          </p:cNvPicPr>
          <p:nvPr/>
        </p:nvPicPr>
        <p:blipFill>
          <a:blip r:embed="rId5"/>
          <a:srcRect/>
          <a:stretch>
            <a:fillRect/>
          </a:stretch>
        </p:blipFill>
        <p:spPr bwMode="auto">
          <a:xfrm>
            <a:off x="5888038" y="3903663"/>
            <a:ext cx="1316037" cy="1314450"/>
          </a:xfrm>
          <a:prstGeom prst="rect">
            <a:avLst/>
          </a:prstGeom>
          <a:noFill/>
          <a:ln w="9525">
            <a:noFill/>
            <a:miter lim="800000"/>
            <a:headEnd/>
            <a:tailEnd/>
          </a:ln>
        </p:spPr>
      </p:pic>
      <p:cxnSp>
        <p:nvCxnSpPr>
          <p:cNvPr id="20" name="Straight Connector 1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036" name="Picture 14" descr="C:\Users\Dennis\AppData\Local\Microsoft\Windows\Temporary Internet Files\Content.IE5\02AUS5RK\MPj04384860000[1].jpg"/>
          <p:cNvPicPr>
            <a:picLocks noChangeAspect="1" noChangeArrowheads="1"/>
          </p:cNvPicPr>
          <p:nvPr/>
        </p:nvPicPr>
        <p:blipFill>
          <a:blip r:embed="rId6"/>
          <a:srcRect/>
          <a:stretch>
            <a:fillRect/>
          </a:stretch>
        </p:blipFill>
        <p:spPr bwMode="auto">
          <a:xfrm>
            <a:off x="1158875" y="3497263"/>
            <a:ext cx="1208088" cy="1811337"/>
          </a:xfrm>
          <a:prstGeom prst="rect">
            <a:avLst/>
          </a:prstGeom>
          <a:noFill/>
          <a:ln w="9525">
            <a:noFill/>
            <a:miter lim="800000"/>
            <a:headEnd/>
            <a:tailEnd/>
          </a:ln>
        </p:spPr>
      </p:pic>
      <p:cxnSp>
        <p:nvCxnSpPr>
          <p:cNvPr id="21" name="Straight Connector 2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037" name="Picture 14"/>
          <p:cNvPicPr>
            <a:picLocks noChangeAspect="1" noChangeArrowheads="1"/>
          </p:cNvPicPr>
          <p:nvPr/>
        </p:nvPicPr>
        <p:blipFill>
          <a:blip r:embed="rId7"/>
          <a:srcRect/>
          <a:stretch>
            <a:fillRect/>
          </a:stretch>
        </p:blipFill>
        <p:spPr bwMode="auto">
          <a:xfrm>
            <a:off x="3787775" y="4081463"/>
            <a:ext cx="1625600" cy="1212850"/>
          </a:xfrm>
          <a:prstGeom prst="rect">
            <a:avLst/>
          </a:prstGeom>
          <a:noFill/>
          <a:ln w="9525">
            <a:noFill/>
            <a:miter lim="800000"/>
            <a:headEnd/>
            <a:tailEnd/>
          </a:ln>
        </p:spPr>
      </p:pic>
      <p:cxnSp>
        <p:nvCxnSpPr>
          <p:cNvPr id="22" name="Straight Connector 21"/>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23554" name="Object 2"/>
          <p:cNvGraphicFramePr>
            <a:graphicFrameLocks noGrp="1" noChangeAspect="1"/>
          </p:cNvGraphicFramePr>
          <p:nvPr>
            <p:ph type="body" idx="1"/>
          </p:nvPr>
        </p:nvGraphicFramePr>
        <p:xfrm>
          <a:off x="174625" y="1547813"/>
          <a:ext cx="8766175" cy="4940300"/>
        </p:xfrm>
        <a:graphic>
          <a:graphicData uri="http://schemas.openxmlformats.org/presentationml/2006/ole">
            <p:oleObj spid="_x0000_s23554" r:id="rId4" imgW="8766808" imgH="4938188" progId="Excel.Sheet.8">
              <p:embed/>
            </p:oleObj>
          </a:graphicData>
        </a:graphic>
      </p:graphicFrame>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3555" name="Rectangle 3"/>
          <p:cNvSpPr>
            <a:spLocks noGrp="1" noChangeArrowheads="1"/>
          </p:cNvSpPr>
          <p:nvPr>
            <p:ph type="title"/>
          </p:nvPr>
        </p:nvSpPr>
        <p:spPr>
          <a:xfrm>
            <a:off x="373063" y="782638"/>
            <a:ext cx="8229600" cy="784225"/>
          </a:xfrm>
        </p:spPr>
        <p:txBody>
          <a:bodyPr/>
          <a:lstStyle/>
          <a:p>
            <a:pPr eaLnBrk="1" hangingPunct="1"/>
            <a:r>
              <a:rPr lang="en-US" b="1" smtClean="0"/>
              <a:t/>
            </a:r>
            <a:br>
              <a:rPr lang="en-US" b="1" smtClean="0"/>
            </a:br>
            <a:r>
              <a:rPr lang="en-US" smtClean="0"/>
              <a:t>The U.S. lodging industry – </a:t>
            </a:r>
            <a:br>
              <a:rPr lang="en-US" smtClean="0"/>
            </a:br>
            <a:r>
              <a:rPr lang="en-US" smtClean="0"/>
              <a:t>Better but not good</a:t>
            </a:r>
          </a:p>
        </p:txBody>
      </p: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3556" name="Text Box 4"/>
          <p:cNvSpPr txBox="1">
            <a:spLocks noChangeArrowheads="1"/>
          </p:cNvSpPr>
          <p:nvPr/>
        </p:nvSpPr>
        <p:spPr bwMode="auto">
          <a:xfrm>
            <a:off x="257175" y="6386513"/>
            <a:ext cx="2798763" cy="239712"/>
          </a:xfrm>
          <a:prstGeom prst="rect">
            <a:avLst/>
          </a:prstGeom>
          <a:noFill/>
          <a:ln w="38100" algn="ctr">
            <a:noFill/>
            <a:miter lim="800000"/>
            <a:headEnd/>
            <a:tailEnd/>
          </a:ln>
        </p:spPr>
        <p:txBody>
          <a:bodyPr>
            <a:spAutoFit/>
          </a:bodyPr>
          <a:lstStyle/>
          <a:p>
            <a:pPr algn="r" eaLnBrk="0" hangingPunct="0">
              <a:lnSpc>
                <a:spcPct val="80000"/>
              </a:lnSpc>
              <a:spcBef>
                <a:spcPct val="50000"/>
              </a:spcBef>
            </a:pPr>
            <a:r>
              <a:rPr lang="en-US" sz="1200">
                <a:solidFill>
                  <a:srgbClr val="000000"/>
                </a:solidFill>
              </a:rPr>
              <a:t>Source: Smith Travel Research</a:t>
            </a:r>
          </a:p>
        </p:txBody>
      </p:sp>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2818" name="Rectangle 2"/>
          <p:cNvSpPr>
            <a:spLocks noGrp="1" noChangeArrowheads="1"/>
          </p:cNvSpPr>
          <p:nvPr>
            <p:ph type="title"/>
          </p:nvPr>
        </p:nvSpPr>
        <p:spPr>
          <a:xfrm>
            <a:off x="349250" y="784225"/>
            <a:ext cx="8518525" cy="819150"/>
          </a:xfrm>
        </p:spPr>
        <p:txBody>
          <a:bodyPr/>
          <a:lstStyle/>
          <a:p>
            <a:r>
              <a:rPr lang="en-US" smtClean="0"/>
              <a:t/>
            </a:r>
            <a:br>
              <a:rPr lang="en-US" smtClean="0"/>
            </a:br>
            <a:r>
              <a:rPr lang="en-US" smtClean="0"/>
              <a:t>What to Expect in 2010 </a:t>
            </a:r>
            <a:br>
              <a:rPr lang="en-US" smtClean="0"/>
            </a:br>
            <a:r>
              <a:rPr lang="en-US" sz="2400" i="1" smtClean="0"/>
              <a:t>(Assuming no swine flu pandemic in U.S)</a:t>
            </a:r>
            <a:endParaRPr lang="en-US" sz="2400" i="1" smtClean="0">
              <a:solidFill>
                <a:srgbClr val="FF0000"/>
              </a:solidFill>
            </a:endParaRP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2819" name="Rectangle 3"/>
          <p:cNvSpPr>
            <a:spLocks noGrp="1" noChangeArrowheads="1"/>
          </p:cNvSpPr>
          <p:nvPr>
            <p:ph type="body" idx="1"/>
          </p:nvPr>
        </p:nvSpPr>
        <p:spPr>
          <a:xfrm>
            <a:off x="304800" y="2017713"/>
            <a:ext cx="8404225" cy="3773487"/>
          </a:xfrm>
        </p:spPr>
        <p:txBody>
          <a:bodyPr/>
          <a:lstStyle/>
          <a:p>
            <a:pPr>
              <a:lnSpc>
                <a:spcPct val="150000"/>
              </a:lnSpc>
              <a:buClr>
                <a:srgbClr val="010000"/>
              </a:buClr>
            </a:pPr>
            <a:r>
              <a:rPr lang="en-US" sz="1800" b="1" smtClean="0"/>
              <a:t>Slow improvement in the economy and the travel and tourism industry;</a:t>
            </a:r>
          </a:p>
          <a:p>
            <a:pPr>
              <a:lnSpc>
                <a:spcPct val="150000"/>
              </a:lnSpc>
              <a:buClr>
                <a:srgbClr val="010000"/>
              </a:buClr>
            </a:pPr>
            <a:r>
              <a:rPr lang="en-US" sz="1800" b="1" smtClean="0"/>
              <a:t>Often smaller losses rather than positive gains;</a:t>
            </a:r>
          </a:p>
          <a:p>
            <a:pPr>
              <a:lnSpc>
                <a:spcPct val="150000"/>
              </a:lnSpc>
              <a:buClr>
                <a:srgbClr val="010000"/>
              </a:buClr>
            </a:pPr>
            <a:r>
              <a:rPr lang="en-US" sz="1800" b="1" smtClean="0"/>
              <a:t>More reductions in air flights – return to immediate post-9/11 levels</a:t>
            </a:r>
          </a:p>
          <a:p>
            <a:pPr>
              <a:lnSpc>
                <a:spcPct val="150000"/>
              </a:lnSpc>
              <a:buClr>
                <a:srgbClr val="010000"/>
              </a:buClr>
            </a:pPr>
            <a:r>
              <a:rPr lang="en-US" sz="1800" b="1" smtClean="0"/>
              <a:t>Increases in international visitation, but return to previous levels not likely to occur until 2013;</a:t>
            </a:r>
          </a:p>
          <a:p>
            <a:pPr>
              <a:lnSpc>
                <a:spcPct val="150000"/>
              </a:lnSpc>
              <a:buClr>
                <a:srgbClr val="010000"/>
              </a:buClr>
            </a:pPr>
            <a:r>
              <a:rPr lang="en-US" sz="1800" b="1" smtClean="0"/>
              <a:t>Consumers still wary of spending money on large-ticket items;</a:t>
            </a:r>
          </a:p>
          <a:p>
            <a:pPr>
              <a:lnSpc>
                <a:spcPct val="150000"/>
              </a:lnSpc>
              <a:buClr>
                <a:srgbClr val="010000"/>
              </a:buClr>
            </a:pPr>
            <a:r>
              <a:rPr lang="en-US" sz="1800" b="1" smtClean="0"/>
              <a:t>Rising unemployment dampening ability of consumers to support economic growth</a:t>
            </a:r>
          </a:p>
          <a:p>
            <a:pPr>
              <a:lnSpc>
                <a:spcPct val="150000"/>
              </a:lnSpc>
              <a:buClr>
                <a:srgbClr val="010000"/>
              </a:buClr>
            </a:pPr>
            <a:r>
              <a:rPr lang="en-US" sz="1800" b="1" smtClean="0"/>
              <a:t>A “New Normal” in both leisure and business travel? </a:t>
            </a:r>
          </a:p>
          <a:p>
            <a:pPr>
              <a:lnSpc>
                <a:spcPct val="150000"/>
              </a:lnSpc>
              <a:buClr>
                <a:srgbClr val="010000"/>
              </a:buClr>
            </a:pPr>
            <a:endParaRPr lang="en-US" sz="1800" b="1" smtClean="0"/>
          </a:p>
          <a:p>
            <a:pPr>
              <a:lnSpc>
                <a:spcPct val="150000"/>
              </a:lnSpc>
              <a:buClr>
                <a:srgbClr val="010000"/>
              </a:buClr>
            </a:pPr>
            <a:endParaRPr lang="en-US" sz="2000" b="1" smtClean="0"/>
          </a:p>
          <a:p>
            <a:pPr>
              <a:lnSpc>
                <a:spcPct val="150000"/>
              </a:lnSpc>
            </a:pPr>
            <a:endParaRPr lang="en-US" sz="2000" b="1" smtClean="0"/>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3842" name="Rectangle 2"/>
          <p:cNvSpPr>
            <a:spLocks noGrp="1" noChangeArrowheads="1"/>
          </p:cNvSpPr>
          <p:nvPr>
            <p:ph type="title"/>
          </p:nvPr>
        </p:nvSpPr>
        <p:spPr>
          <a:xfrm>
            <a:off x="409575" y="247650"/>
            <a:ext cx="9144000" cy="1143000"/>
          </a:xfrm>
        </p:spPr>
        <p:txBody>
          <a:bodyPr/>
          <a:lstStyle/>
          <a:p>
            <a:r>
              <a:rPr lang="en-US" smtClean="0"/>
              <a:t>Conclusion 8</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98659" name="Rectangle 3"/>
          <p:cNvSpPr>
            <a:spLocks noGrp="1" noChangeArrowheads="1"/>
          </p:cNvSpPr>
          <p:nvPr>
            <p:ph type="body" idx="1"/>
          </p:nvPr>
        </p:nvSpPr>
        <p:spPr>
          <a:xfrm>
            <a:off x="188913" y="2481263"/>
            <a:ext cx="8694737" cy="4376737"/>
          </a:xfrm>
        </p:spPr>
        <p:txBody>
          <a:bodyPr/>
          <a:lstStyle/>
          <a:p>
            <a:pPr algn="ctr">
              <a:spcBef>
                <a:spcPct val="50000"/>
              </a:spcBef>
              <a:buFontTx/>
              <a:buNone/>
            </a:pPr>
            <a:r>
              <a:rPr lang="en-US" sz="3200" smtClean="0">
                <a:solidFill>
                  <a:srgbClr val="8A0000"/>
                </a:solidFill>
              </a:rPr>
              <a:t>Wild cards could keep us on our toes</a:t>
            </a:r>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p:cTn id="7" dur="500" fill="hold"/>
                                        <p:tgtEl>
                                          <p:spTgt spid="1986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86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8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4866" name="Rectangle 2"/>
          <p:cNvSpPr>
            <a:spLocks noGrp="1" noChangeArrowheads="1"/>
          </p:cNvSpPr>
          <p:nvPr>
            <p:ph type="title"/>
          </p:nvPr>
        </p:nvSpPr>
        <p:spPr>
          <a:xfrm>
            <a:off x="352425" y="474663"/>
            <a:ext cx="8791575" cy="1143000"/>
          </a:xfrm>
        </p:spPr>
        <p:txBody>
          <a:bodyPr/>
          <a:lstStyle/>
          <a:p>
            <a:r>
              <a:rPr lang="en-US" smtClean="0"/>
              <a:t>If swine flu (H1N1) becomes pandemic in U.S. – All bets are off</a:t>
            </a:r>
          </a:p>
        </p:txBody>
      </p: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64867" name="Picture 6" descr="flu_480.jpg"/>
          <p:cNvPicPr>
            <a:picLocks noChangeAspect="1"/>
          </p:cNvPicPr>
          <p:nvPr/>
        </p:nvPicPr>
        <p:blipFill>
          <a:blip r:embed="rId3"/>
          <a:srcRect/>
          <a:stretch>
            <a:fillRect/>
          </a:stretch>
        </p:blipFill>
        <p:spPr bwMode="auto">
          <a:xfrm>
            <a:off x="385763" y="1770063"/>
            <a:ext cx="4810125" cy="3487737"/>
          </a:xfrm>
          <a:prstGeom prst="rect">
            <a:avLst/>
          </a:prstGeom>
          <a:noFill/>
          <a:ln w="9525">
            <a:noFill/>
            <a:miter lim="800000"/>
            <a:headEnd/>
            <a:tailEnd/>
          </a:ln>
        </p:spPr>
      </p:pic>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64868" name="Picture 4" descr="swine_1392029e.jpg"/>
          <p:cNvPicPr>
            <a:picLocks noChangeAspect="1"/>
          </p:cNvPicPr>
          <p:nvPr/>
        </p:nvPicPr>
        <p:blipFill>
          <a:blip r:embed="rId4"/>
          <a:srcRect/>
          <a:stretch>
            <a:fillRect/>
          </a:stretch>
        </p:blipFill>
        <p:spPr bwMode="auto">
          <a:xfrm>
            <a:off x="4252913" y="3609975"/>
            <a:ext cx="4487862" cy="2887663"/>
          </a:xfrm>
          <a:prstGeom prst="rect">
            <a:avLst/>
          </a:prstGeom>
          <a:noFill/>
          <a:ln w="9525">
            <a:noFill/>
            <a:miter lim="800000"/>
            <a:headEnd/>
            <a:tailEnd/>
          </a:ln>
        </p:spPr>
      </p:pic>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5890" name="Title 1"/>
          <p:cNvSpPr>
            <a:spLocks noGrp="1"/>
          </p:cNvSpPr>
          <p:nvPr>
            <p:ph type="title"/>
          </p:nvPr>
        </p:nvSpPr>
        <p:spPr>
          <a:xfrm>
            <a:off x="333375" y="487363"/>
            <a:ext cx="8370888" cy="1143000"/>
          </a:xfrm>
        </p:spPr>
        <p:txBody>
          <a:bodyPr/>
          <a:lstStyle/>
          <a:p>
            <a:r>
              <a:rPr lang="en-US" smtClean="0"/>
              <a:t>Status Overview</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3" name="Diagram 2"/>
          <p:cNvGraphicFramePr/>
          <p:nvPr/>
        </p:nvGraphicFramePr>
        <p:xfrm>
          <a:off x="870860" y="1814286"/>
          <a:ext cx="7358742" cy="4778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6914" name="Title 1"/>
          <p:cNvSpPr>
            <a:spLocks noGrp="1"/>
          </p:cNvSpPr>
          <p:nvPr>
            <p:ph type="title"/>
          </p:nvPr>
        </p:nvSpPr>
        <p:spPr>
          <a:xfrm>
            <a:off x="333375" y="473075"/>
            <a:ext cx="8370888" cy="1143000"/>
          </a:xfrm>
        </p:spPr>
        <p:txBody>
          <a:bodyPr/>
          <a:lstStyle/>
          <a:p>
            <a:r>
              <a:rPr lang="en-US" smtClean="0"/>
              <a:t>Latest News</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3" name="Diagram 2"/>
          <p:cNvGraphicFramePr/>
          <p:nvPr/>
        </p:nvGraphicFramePr>
        <p:xfrm>
          <a:off x="203200" y="1843314"/>
          <a:ext cx="8519886" cy="501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 name="TextBox 1"/>
          <p:cNvSpPr txBox="1"/>
          <p:nvPr/>
        </p:nvSpPr>
        <p:spPr>
          <a:xfrm>
            <a:off x="377825" y="1131888"/>
            <a:ext cx="7721600" cy="485775"/>
          </a:xfrm>
          <a:prstGeom prst="rect">
            <a:avLst/>
          </a:prstGeom>
          <a:noFill/>
        </p:spPr>
        <p:txBody>
          <a:bodyPr>
            <a:spAutoFit/>
          </a:bodyPr>
          <a:lstStyle/>
          <a:p>
            <a:pPr eaLnBrk="0" fontAlgn="auto" hangingPunct="0">
              <a:lnSpc>
                <a:spcPct val="80000"/>
              </a:lnSpc>
              <a:spcBef>
                <a:spcPts val="0"/>
              </a:spcBef>
              <a:spcAft>
                <a:spcPts val="0"/>
              </a:spcAft>
              <a:defRPr/>
            </a:pPr>
            <a:r>
              <a:rPr lang="en-US" dirty="0">
                <a:solidFill>
                  <a:schemeClr val="bg1"/>
                </a:solidFill>
                <a:latin typeface="+mj-lt"/>
              </a:rPr>
              <a:t>Recent U.S. Travel Activities</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7" name="Diagram 6"/>
          <p:cNvGraphicFramePr/>
          <p:nvPr/>
        </p:nvGraphicFramePr>
        <p:xfrm>
          <a:off x="354413" y="2283718"/>
          <a:ext cx="842807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8962" name="Rectangle 2"/>
          <p:cNvSpPr>
            <a:spLocks noGrp="1" noChangeArrowheads="1"/>
          </p:cNvSpPr>
          <p:nvPr>
            <p:ph type="title"/>
          </p:nvPr>
        </p:nvSpPr>
        <p:spPr/>
        <p:txBody>
          <a:bodyPr/>
          <a:lstStyle/>
          <a:p>
            <a:pPr eaLnBrk="1" hangingPunct="1"/>
            <a:r>
              <a:rPr lang="en-US" smtClean="0"/>
              <a:t>Another, longer-term, wild card….. </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201731" name="Picture 3" descr="climate_change"/>
          <p:cNvPicPr>
            <a:picLocks noGrp="1" noChangeAspect="1" noChangeArrowheads="1"/>
          </p:cNvPicPr>
          <p:nvPr>
            <p:ph type="body" idx="1"/>
          </p:nvPr>
        </p:nvPicPr>
        <p:blipFill>
          <a:blip r:embed="rId3"/>
          <a:srcRect/>
          <a:stretch>
            <a:fillRect/>
          </a:stretch>
        </p:blipFill>
        <p:spPr>
          <a:xfrm>
            <a:off x="1465263" y="1843088"/>
            <a:ext cx="6396037" cy="4797425"/>
          </a:xfrm>
        </p:spPr>
      </p:pic>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1731"/>
                                        </p:tgtEl>
                                        <p:attrNameLst>
                                          <p:attrName>style.visibility</p:attrName>
                                        </p:attrNameLst>
                                      </p:cBhvr>
                                      <p:to>
                                        <p:strVal val="visible"/>
                                      </p:to>
                                    </p:set>
                                    <p:anim calcmode="lin" valueType="num">
                                      <p:cBhvr>
                                        <p:cTn id="7" dur="500" fill="hold"/>
                                        <p:tgtEl>
                                          <p:spTgt spid="201731"/>
                                        </p:tgtEl>
                                        <p:attrNameLst>
                                          <p:attrName>ppt_w</p:attrName>
                                        </p:attrNameLst>
                                      </p:cBhvr>
                                      <p:tavLst>
                                        <p:tav tm="0">
                                          <p:val>
                                            <p:fltVal val="0"/>
                                          </p:val>
                                        </p:tav>
                                        <p:tav tm="100000">
                                          <p:val>
                                            <p:strVal val="#ppt_w"/>
                                          </p:val>
                                        </p:tav>
                                      </p:tavLst>
                                    </p:anim>
                                    <p:anim calcmode="lin" valueType="num">
                                      <p:cBhvr>
                                        <p:cTn id="8" dur="500" fill="hold"/>
                                        <p:tgtEl>
                                          <p:spTgt spid="201731"/>
                                        </p:tgtEl>
                                        <p:attrNameLst>
                                          <p:attrName>ppt_h</p:attrName>
                                        </p:attrNameLst>
                                      </p:cBhvr>
                                      <p:tavLst>
                                        <p:tav tm="0">
                                          <p:val>
                                            <p:fltVal val="0"/>
                                          </p:val>
                                        </p:tav>
                                        <p:tav tm="100000">
                                          <p:val>
                                            <p:strVal val="#ppt_h"/>
                                          </p:val>
                                        </p:tav>
                                      </p:tavLst>
                                    </p:anim>
                                    <p:animEffect transition="in" filter="fade">
                                      <p:cBhvr>
                                        <p:cTn id="9" dur="500"/>
                                        <p:tgtEl>
                                          <p:spTgt spid="201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9986" name="Rectangle 2"/>
          <p:cNvSpPr>
            <a:spLocks noGrp="1" noChangeArrowheads="1"/>
          </p:cNvSpPr>
          <p:nvPr>
            <p:ph type="title"/>
          </p:nvPr>
        </p:nvSpPr>
        <p:spPr>
          <a:xfrm>
            <a:off x="334963" y="900113"/>
            <a:ext cx="8610600" cy="706437"/>
          </a:xfrm>
        </p:spPr>
        <p:txBody>
          <a:bodyPr/>
          <a:lstStyle/>
          <a:p>
            <a:r>
              <a:rPr lang="en-US" smtClean="0"/>
              <a:t>Updates on Climate Change Legislation</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69987" name="Rectangle 3"/>
          <p:cNvSpPr>
            <a:spLocks noGrp="1" noChangeArrowheads="1"/>
          </p:cNvSpPr>
          <p:nvPr>
            <p:ph type="body" idx="1"/>
          </p:nvPr>
        </p:nvSpPr>
        <p:spPr>
          <a:xfrm>
            <a:off x="331788" y="1755775"/>
            <a:ext cx="8042275" cy="4940300"/>
          </a:xfrm>
        </p:spPr>
        <p:txBody>
          <a:bodyPr/>
          <a:lstStyle/>
          <a:p>
            <a:pPr>
              <a:buClr>
                <a:srgbClr val="010000"/>
              </a:buClr>
            </a:pPr>
            <a:r>
              <a:rPr lang="en-US" sz="2400" smtClean="0"/>
              <a:t>In June, the House passed climate legislation including energy conservation measures and “cap and trade” to achieve reduction in greenhouse gas emissions.</a:t>
            </a:r>
          </a:p>
          <a:p>
            <a:pPr>
              <a:buClr>
                <a:srgbClr val="010000"/>
              </a:buClr>
            </a:pPr>
            <a:endParaRPr lang="en-US" sz="2400" smtClean="0"/>
          </a:p>
          <a:p>
            <a:pPr>
              <a:buClr>
                <a:srgbClr val="010000"/>
              </a:buClr>
            </a:pPr>
            <a:r>
              <a:rPr lang="en-US" sz="2400" smtClean="0"/>
              <a:t>Senate making slow progress moving this along because of focus on health care reform legislation.  No  single bill.  Comprehensive climate bill from Senate unlikely this year.</a:t>
            </a:r>
          </a:p>
          <a:p>
            <a:pPr>
              <a:buClr>
                <a:srgbClr val="010000"/>
              </a:buClr>
            </a:pPr>
            <a:endParaRPr lang="en-US" sz="2400" smtClean="0"/>
          </a:p>
          <a:p>
            <a:pPr>
              <a:buClr>
                <a:srgbClr val="010000"/>
              </a:buClr>
            </a:pPr>
            <a:r>
              <a:rPr lang="en-US" sz="2400" smtClean="0"/>
              <a:t> U.S. Travel continues to monitor and to demonstrate efforts of travel community to be sustainable </a:t>
            </a:r>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4579" name="Title 1"/>
          <p:cNvSpPr>
            <a:spLocks noGrp="1"/>
          </p:cNvSpPr>
          <p:nvPr>
            <p:ph type="title"/>
          </p:nvPr>
        </p:nvSpPr>
        <p:spPr/>
        <p:txBody>
          <a:bodyPr/>
          <a:lstStyle/>
          <a:p>
            <a:r>
              <a:rPr lang="en-US" smtClean="0"/>
              <a:t>Concern about global warming rising</a:t>
            </a:r>
          </a:p>
        </p:txBody>
      </p: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24578" name="Object 3"/>
          <p:cNvGraphicFramePr>
            <a:graphicFrameLocks noChangeAspect="1"/>
          </p:cNvGraphicFramePr>
          <p:nvPr/>
        </p:nvGraphicFramePr>
        <p:xfrm>
          <a:off x="-4763" y="1965325"/>
          <a:ext cx="8820151" cy="4508500"/>
        </p:xfrm>
        <a:graphic>
          <a:graphicData uri="http://schemas.openxmlformats.org/presentationml/2006/ole">
            <p:oleObj spid="_x0000_s24578" name="Worksheet" r:id="rId4" imgW="8820150" imgH="4152900" progId="Excel.Sheet.8">
              <p:embed/>
            </p:oleObj>
          </a:graphicData>
        </a:graphic>
      </p:graphicFrame>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4580" name="Rectangle 4"/>
          <p:cNvSpPr>
            <a:spLocks noChangeArrowheads="1"/>
          </p:cNvSpPr>
          <p:nvPr/>
        </p:nvSpPr>
        <p:spPr bwMode="auto">
          <a:xfrm>
            <a:off x="485775" y="6103938"/>
            <a:ext cx="4803775" cy="258762"/>
          </a:xfrm>
          <a:prstGeom prst="rect">
            <a:avLst/>
          </a:prstGeom>
          <a:noFill/>
          <a:ln w="9525" algn="ctr">
            <a:noFill/>
            <a:miter lim="800000"/>
            <a:headEnd/>
            <a:tailEnd/>
          </a:ln>
        </p:spPr>
        <p:txBody>
          <a:bodyPr wrap="none" anchor="ctr" anchorCtr="1">
            <a:spAutoFit/>
          </a:bodyPr>
          <a:lstStyle/>
          <a:p>
            <a:pPr>
              <a:lnSpc>
                <a:spcPct val="90000"/>
              </a:lnSpc>
              <a:spcBef>
                <a:spcPct val="20000"/>
              </a:spcBef>
            </a:pPr>
            <a:r>
              <a:rPr lang="en-US" sz="1200" b="0">
                <a:solidFill>
                  <a:srgbClr val="000000"/>
                </a:solidFill>
              </a:rPr>
              <a:t>Source:  U.S. Travel Association and Ypartnership, </a:t>
            </a:r>
            <a:r>
              <a:rPr lang="en-US" sz="1200" b="0" i="1">
                <a:solidFill>
                  <a:srgbClr val="000000"/>
                </a:solidFill>
              </a:rPr>
              <a:t>Travelhorizons</a:t>
            </a:r>
            <a:r>
              <a:rPr lang="en-US" sz="1200" b="0" baseline="30000">
                <a:solidFill>
                  <a:srgbClr val="000000"/>
                </a:solidFill>
              </a:rPr>
              <a:t>TM</a:t>
            </a:r>
          </a:p>
        </p:txBody>
      </p:sp>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051" name="Title 6"/>
          <p:cNvSpPr>
            <a:spLocks noGrp="1"/>
          </p:cNvSpPr>
          <p:nvPr>
            <p:ph type="title"/>
          </p:nvPr>
        </p:nvSpPr>
        <p:spPr>
          <a:xfrm>
            <a:off x="171450" y="152400"/>
            <a:ext cx="8728075" cy="582613"/>
          </a:xfrm>
        </p:spPr>
        <p:txBody>
          <a:bodyPr/>
          <a:lstStyle/>
          <a:p>
            <a:r>
              <a:rPr lang="en-US" sz="2400" smtClean="0"/>
              <a:t>Gallup Daily: behavioral measurement of consumer spending shows average daily spending plunged over the past year</a:t>
            </a:r>
          </a:p>
        </p:txBody>
      </p:sp>
      <p:cxnSp>
        <p:nvCxnSpPr>
          <p:cNvPr id="10" name="Straight Connector 9"/>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aphicFrame>
        <p:nvGraphicFramePr>
          <p:cNvPr id="2050" name="Object 4"/>
          <p:cNvGraphicFramePr>
            <a:graphicFrameLocks noGrp="1" noChangeAspect="1"/>
          </p:cNvGraphicFramePr>
          <p:nvPr>
            <p:ph sz="half" idx="4294967295"/>
          </p:nvPr>
        </p:nvGraphicFramePr>
        <p:xfrm>
          <a:off x="339725" y="1447800"/>
          <a:ext cx="8423275" cy="4533900"/>
        </p:xfrm>
        <a:graphic>
          <a:graphicData uri="http://schemas.openxmlformats.org/presentationml/2006/ole">
            <p:oleObj spid="_x0000_s2050" r:id="rId4" imgW="8425402" imgH="4529721" progId="Excel.Sheet.8">
              <p:embed/>
            </p:oleObj>
          </a:graphicData>
        </a:graphic>
      </p:graphicFrame>
      <p:cxnSp>
        <p:nvCxnSpPr>
          <p:cNvPr id="11" name="Straight Connector 10"/>
          <p:cNvCxnSpPr/>
          <p:nvPr/>
        </p:nvCxnSpPr>
        <p:spPr>
          <a:xfrm>
            <a:off x="0" y="0"/>
            <a:ext cx="0" cy="457200"/>
          </a:xfrm>
          <a:prstGeom prst="line">
            <a:avLst/>
          </a:prstGeom>
          <a:ln w="0" cap="flat" cmpd="sng" algn="ctr">
            <a:solidFill>
              <a:srgbClr val="FD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052" name="Text Box 9"/>
          <p:cNvSpPr txBox="1">
            <a:spLocks noChangeArrowheads="1"/>
          </p:cNvSpPr>
          <p:nvPr/>
        </p:nvSpPr>
        <p:spPr bwMode="auto">
          <a:xfrm>
            <a:off x="168275" y="230188"/>
            <a:ext cx="8975725" cy="420687"/>
          </a:xfrm>
          <a:prstGeom prst="rect">
            <a:avLst/>
          </a:prstGeom>
          <a:noFill/>
          <a:ln w="9525" algn="ctr">
            <a:noFill/>
            <a:miter lim="800000"/>
            <a:headEnd/>
            <a:tailEnd/>
          </a:ln>
        </p:spPr>
        <p:txBody>
          <a:bodyPr anchor="ctr"/>
          <a:lstStyle/>
          <a:p>
            <a:pPr eaLnBrk="0" hangingPunct="0"/>
            <a:endParaRPr lang="zh-CN" altLang="en-US" sz="2400" b="0">
              <a:solidFill>
                <a:srgbClr val="404545"/>
              </a:solidFill>
              <a:latin typeface="Georgia" pitchFamily="18" charset="0"/>
              <a:ea typeface="SimSun"/>
              <a:cs typeface="SimSun"/>
            </a:endParaRPr>
          </a:p>
        </p:txBody>
      </p:sp>
      <p:cxnSp>
        <p:nvCxnSpPr>
          <p:cNvPr id="12" name="Straight Connector 11"/>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053" name="TextBox 4"/>
          <p:cNvSpPr txBox="1">
            <a:spLocks noChangeArrowheads="1"/>
          </p:cNvSpPr>
          <p:nvPr/>
        </p:nvSpPr>
        <p:spPr bwMode="auto">
          <a:xfrm>
            <a:off x="4270375" y="2084388"/>
            <a:ext cx="3684588" cy="460375"/>
          </a:xfrm>
          <a:prstGeom prst="rect">
            <a:avLst/>
          </a:prstGeom>
          <a:noFill/>
          <a:ln w="9525">
            <a:noFill/>
            <a:miter lim="800000"/>
            <a:headEnd/>
            <a:tailEnd/>
          </a:ln>
        </p:spPr>
        <p:txBody>
          <a:bodyPr>
            <a:spAutoFit/>
          </a:bodyPr>
          <a:lstStyle/>
          <a:p>
            <a:r>
              <a:rPr lang="en-US" altLang="zh-CN" sz="2400" b="0">
                <a:solidFill>
                  <a:srgbClr val="404545"/>
                </a:solidFill>
                <a:latin typeface="Helvetica" pitchFamily="34" charset="0"/>
                <a:ea typeface="SimSun"/>
              </a:rPr>
              <a:t>Average Daily Spending</a:t>
            </a:r>
            <a:endParaRPr lang="zh-CN" altLang="en-US" sz="2400" b="0">
              <a:solidFill>
                <a:srgbClr val="404545"/>
              </a:solidFill>
              <a:latin typeface="Helvetica" pitchFamily="34" charset="0"/>
              <a:ea typeface="SimSun"/>
            </a:endParaRPr>
          </a:p>
        </p:txBody>
      </p:sp>
      <p:cxnSp>
        <p:nvCxnSpPr>
          <p:cNvPr id="13" name="Straight Connector 12"/>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0"/>
          </p:nvPr>
        </p:nvSpPr>
        <p:spPr/>
        <p:txBody>
          <a:bodyPr/>
          <a:lstStyle/>
          <a:p>
            <a:pPr>
              <a:defRPr/>
            </a:pPr>
            <a:fld id="{6CB13512-EB0B-4752-9D43-0AB47ADEC3BA}" type="slidenum">
              <a:rPr lang="en-US" smtClean="0"/>
              <a:pPr>
                <a:defRPr/>
              </a:pPr>
              <a:t>7</a:t>
            </a:fld>
            <a:endParaRPr lang="en-US" dirty="0"/>
          </a:p>
        </p:txBody>
      </p:sp>
      <p:cxnSp>
        <p:nvCxnSpPr>
          <p:cNvPr id="14" name="Straight Connector 13"/>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055" name="Rounded Rectangle 10"/>
          <p:cNvSpPr>
            <a:spLocks noChangeArrowheads="1"/>
          </p:cNvSpPr>
          <p:nvPr/>
        </p:nvSpPr>
        <p:spPr bwMode="auto">
          <a:xfrm>
            <a:off x="228600" y="990600"/>
            <a:ext cx="8648700" cy="876300"/>
          </a:xfrm>
          <a:prstGeom prst="roundRect">
            <a:avLst>
              <a:gd name="adj" fmla="val 16667"/>
            </a:avLst>
          </a:prstGeom>
          <a:noFill/>
          <a:ln w="12700" algn="ctr">
            <a:noFill/>
            <a:round/>
            <a:headEnd/>
            <a:tailEnd/>
          </a:ln>
        </p:spPr>
        <p:txBody>
          <a:bodyPr anchor="ctr"/>
          <a:lstStyle/>
          <a:p>
            <a:r>
              <a:rPr lang="en-US" altLang="zh-CN" sz="1400">
                <a:solidFill>
                  <a:srgbClr val="404545"/>
                </a:solidFill>
                <a:latin typeface="Helvetica" pitchFamily="34" charset="0"/>
                <a:ea typeface="SimSun"/>
              </a:rPr>
              <a:t>Next, we’d like you to think about your spending yesterday, not counting the purchase of a home, motor vehicle, or your normal household bills. How much money did you spend or charge yesterday on all other types of purchases you may have made, such as at a store, restaurant, gas station, online, or elsewhere?</a:t>
            </a:r>
          </a:p>
        </p:txBody>
      </p:sp>
      <p:cxnSp>
        <p:nvCxnSpPr>
          <p:cNvPr id="15" name="Straight Connector 14"/>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056" name="Text Box 4"/>
          <p:cNvSpPr txBox="1">
            <a:spLocks noChangeArrowheads="1"/>
          </p:cNvSpPr>
          <p:nvPr/>
        </p:nvSpPr>
        <p:spPr bwMode="auto">
          <a:xfrm>
            <a:off x="4754563" y="6407150"/>
            <a:ext cx="3843337" cy="184150"/>
          </a:xfrm>
          <a:prstGeom prst="rect">
            <a:avLst/>
          </a:prstGeom>
          <a:noFill/>
          <a:ln w="9525">
            <a:noFill/>
            <a:miter lim="800000"/>
            <a:headEnd/>
            <a:tailEnd/>
          </a:ln>
        </p:spPr>
        <p:txBody>
          <a:bodyPr>
            <a:spAutoFit/>
          </a:bodyPr>
          <a:lstStyle/>
          <a:p>
            <a:pPr algn="r" eaLnBrk="0" hangingPunct="0"/>
            <a:r>
              <a:rPr lang="en-US" sz="600" b="0">
                <a:solidFill>
                  <a:srgbClr val="404545"/>
                </a:solidFill>
                <a:latin typeface="Georgia" pitchFamily="18" charset="0"/>
              </a:rPr>
              <a:t>Copyright © 2009 Gallup, Inc. All rights reserved.</a:t>
            </a:r>
          </a:p>
        </p:txBody>
      </p:sp>
      <p:cxnSp>
        <p:nvCxnSpPr>
          <p:cNvPr id="16" name="Straight Connector 15"/>
          <p:cNvCxnSpPr/>
          <p:nvPr/>
        </p:nvCxnSpPr>
        <p:spPr>
          <a:xfrm>
            <a:off x="0" y="0"/>
            <a:ext cx="0" cy="457200"/>
          </a:xfrm>
          <a:prstGeom prst="line">
            <a:avLst/>
          </a:prstGeom>
          <a:ln w="0" cap="flat" cmpd="sng" algn="ctr">
            <a:solidFill>
              <a:srgbClr val="FD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10" name="Straight Connector 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5604" name="Rectangle 2"/>
          <p:cNvSpPr>
            <a:spLocks noGrp="1" noChangeArrowheads="1"/>
          </p:cNvSpPr>
          <p:nvPr>
            <p:ph type="title"/>
          </p:nvPr>
        </p:nvSpPr>
        <p:spPr>
          <a:xfrm>
            <a:off x="304800" y="523875"/>
            <a:ext cx="8610600" cy="1143000"/>
          </a:xfrm>
        </p:spPr>
        <p:txBody>
          <a:bodyPr/>
          <a:lstStyle/>
          <a:p>
            <a:pPr eaLnBrk="1" hangingPunct="1"/>
            <a:r>
              <a:rPr lang="en-US" smtClean="0"/>
              <a:t>Impressive gains in familiarity with </a:t>
            </a:r>
            <a:br>
              <a:rPr lang="en-US" smtClean="0"/>
            </a:br>
            <a:r>
              <a:rPr lang="en-US" smtClean="0"/>
              <a:t>“Green Tourism” and “Carbon Footprint” </a:t>
            </a:r>
          </a:p>
        </p:txBody>
      </p:sp>
      <p:cxnSp>
        <p:nvCxnSpPr>
          <p:cNvPr id="11" name="Straight Connector 1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25602" name="Object 4"/>
          <p:cNvGraphicFramePr>
            <a:graphicFrameLocks noGrp="1" noChangeAspect="1"/>
          </p:cNvGraphicFramePr>
          <p:nvPr>
            <p:ph sz="half" idx="2"/>
          </p:nvPr>
        </p:nvGraphicFramePr>
        <p:xfrm>
          <a:off x="3276600" y="1981200"/>
          <a:ext cx="7162800" cy="4052888"/>
        </p:xfrm>
        <a:graphic>
          <a:graphicData uri="http://schemas.openxmlformats.org/presentationml/2006/ole">
            <p:oleObj spid="_x0000_s25602" r:id="rId4" imgW="7163421" imgH="4054191" progId="Excel.Sheet.8">
              <p:embed/>
            </p:oleObj>
          </a:graphicData>
        </a:graphic>
      </p:graphicFrame>
      <p:cxnSp>
        <p:nvCxnSpPr>
          <p:cNvPr id="12" name="Straight Connector 11"/>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25605" name="Rectangle 9"/>
          <p:cNvSpPr>
            <a:spLocks noChangeArrowheads="1"/>
          </p:cNvSpPr>
          <p:nvPr/>
        </p:nvSpPr>
        <p:spPr bwMode="auto">
          <a:xfrm>
            <a:off x="5562600" y="5762625"/>
            <a:ext cx="184150" cy="304800"/>
          </a:xfrm>
          <a:prstGeom prst="rect">
            <a:avLst/>
          </a:prstGeom>
          <a:noFill/>
          <a:ln w="15875" algn="ctr">
            <a:noFill/>
            <a:miter lim="800000"/>
            <a:headEnd/>
            <a:tailEnd/>
          </a:ln>
        </p:spPr>
        <p:txBody>
          <a:bodyPr wrap="none">
            <a:spAutoFit/>
          </a:bodyPr>
          <a:lstStyle/>
          <a:p>
            <a:pPr>
              <a:spcAft>
                <a:spcPct val="40000"/>
              </a:spcAft>
              <a:tabLst>
                <a:tab pos="457200" algn="l"/>
                <a:tab pos="793750" algn="l"/>
                <a:tab pos="5143500" algn="r"/>
                <a:tab pos="7200900" algn="r"/>
              </a:tabLst>
            </a:pPr>
            <a:endParaRPr lang="en-US" sz="1400"/>
          </a:p>
        </p:txBody>
      </p:sp>
      <p:cxnSp>
        <p:nvCxnSpPr>
          <p:cNvPr id="13" name="Straight Connector 1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5606" name="Rectangle 10"/>
          <p:cNvSpPr>
            <a:spLocks noChangeArrowheads="1"/>
          </p:cNvSpPr>
          <p:nvPr/>
        </p:nvSpPr>
        <p:spPr bwMode="auto">
          <a:xfrm>
            <a:off x="1323975" y="1800225"/>
            <a:ext cx="2876550" cy="265113"/>
          </a:xfrm>
          <a:prstGeom prst="rect">
            <a:avLst/>
          </a:prstGeom>
          <a:noFill/>
          <a:ln w="9525">
            <a:noFill/>
            <a:miter lim="800000"/>
            <a:headEnd/>
            <a:tailEnd/>
          </a:ln>
        </p:spPr>
        <p:txBody>
          <a:bodyPr>
            <a:spAutoFit/>
          </a:bodyPr>
          <a:lstStyle/>
          <a:p>
            <a:pPr>
              <a:spcBef>
                <a:spcPct val="50000"/>
              </a:spcBef>
            </a:pPr>
            <a:r>
              <a:rPr lang="en-US" sz="1400"/>
              <a:t>Familiarity with Green Tourism</a:t>
            </a:r>
          </a:p>
        </p:txBody>
      </p:sp>
      <p:cxnSp>
        <p:nvCxnSpPr>
          <p:cNvPr id="14" name="Straight Connector 1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5607" name="Rectangle 11"/>
          <p:cNvSpPr>
            <a:spLocks noChangeArrowheads="1"/>
          </p:cNvSpPr>
          <p:nvPr/>
        </p:nvSpPr>
        <p:spPr bwMode="auto">
          <a:xfrm>
            <a:off x="5572125" y="1838325"/>
            <a:ext cx="2997200" cy="265113"/>
          </a:xfrm>
          <a:prstGeom prst="rect">
            <a:avLst/>
          </a:prstGeom>
          <a:noFill/>
          <a:ln w="9525">
            <a:noFill/>
            <a:miter lim="800000"/>
            <a:headEnd/>
            <a:tailEnd/>
          </a:ln>
        </p:spPr>
        <p:txBody>
          <a:bodyPr wrap="none">
            <a:spAutoFit/>
          </a:bodyPr>
          <a:lstStyle/>
          <a:p>
            <a:pPr>
              <a:spcBef>
                <a:spcPct val="50000"/>
              </a:spcBef>
            </a:pPr>
            <a:r>
              <a:rPr lang="en-US" sz="1400"/>
              <a:t>Familiarity with Carbon Footprint</a:t>
            </a:r>
          </a:p>
        </p:txBody>
      </p:sp>
      <p:cxnSp>
        <p:nvCxnSpPr>
          <p:cNvPr id="15" name="Straight Connector 1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5608" name="Rectangle 12"/>
          <p:cNvSpPr>
            <a:spLocks noChangeArrowheads="1"/>
          </p:cNvSpPr>
          <p:nvPr/>
        </p:nvSpPr>
        <p:spPr bwMode="auto">
          <a:xfrm>
            <a:off x="436563" y="6297613"/>
            <a:ext cx="5059362" cy="276225"/>
          </a:xfrm>
          <a:prstGeom prst="rect">
            <a:avLst/>
          </a:prstGeom>
          <a:noFill/>
          <a:ln w="9525">
            <a:noFill/>
            <a:miter lim="800000"/>
            <a:headEnd/>
            <a:tailEnd/>
          </a:ln>
        </p:spPr>
        <p:txBody>
          <a:bodyPr wrap="none">
            <a:spAutoFit/>
          </a:bodyPr>
          <a:lstStyle/>
          <a:p>
            <a:pPr>
              <a:spcBef>
                <a:spcPct val="50000"/>
              </a:spcBef>
            </a:pPr>
            <a:r>
              <a:rPr lang="en-US" sz="1200" b="0"/>
              <a:t>Source:  U.S. Travel Association and YPartnership’s </a:t>
            </a:r>
            <a:r>
              <a:rPr lang="en-US" sz="1200" b="0" i="1"/>
              <a:t>TravelHorizons</a:t>
            </a:r>
            <a:r>
              <a:rPr lang="en-US" sz="1200" b="0"/>
              <a:t> ™  </a:t>
            </a:r>
          </a:p>
        </p:txBody>
      </p:sp>
      <p:cxnSp>
        <p:nvCxnSpPr>
          <p:cNvPr id="16" name="Straight Connector 1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25603" name="Object 3"/>
          <p:cNvGraphicFramePr>
            <a:graphicFrameLocks noGrp="1" noChangeAspect="1"/>
          </p:cNvGraphicFramePr>
          <p:nvPr>
            <p:ph sz="half" idx="2"/>
          </p:nvPr>
        </p:nvGraphicFramePr>
        <p:xfrm>
          <a:off x="-685800" y="1905000"/>
          <a:ext cx="7162800" cy="4052888"/>
        </p:xfrm>
        <a:graphic>
          <a:graphicData uri="http://schemas.openxmlformats.org/presentationml/2006/ole">
            <p:oleObj spid="_x0000_s25603" r:id="rId5" imgW="7169517" imgH="4048095" progId="Excel.Sheet.8">
              <p:embed/>
            </p:oleObj>
          </a:graphicData>
        </a:graphic>
      </p:graphicFrame>
      <p:cxnSp>
        <p:nvCxnSpPr>
          <p:cNvPr id="17" name="Straight Connector 16"/>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
        <p:nvSpPr>
          <p:cNvPr id="25609" name="TextBox 10"/>
          <p:cNvSpPr txBox="1">
            <a:spLocks noChangeArrowheads="1"/>
          </p:cNvSpPr>
          <p:nvPr/>
        </p:nvSpPr>
        <p:spPr bwMode="auto">
          <a:xfrm>
            <a:off x="8162925" y="2238375"/>
            <a:ext cx="184150" cy="369888"/>
          </a:xfrm>
          <a:prstGeom prst="rect">
            <a:avLst/>
          </a:prstGeom>
          <a:noFill/>
          <a:ln w="9525">
            <a:noFill/>
            <a:miter lim="800000"/>
            <a:headEnd/>
            <a:tailEnd/>
          </a:ln>
        </p:spPr>
        <p:txBody>
          <a:bodyPr wrap="none">
            <a:spAutoFit/>
          </a:bodyPr>
          <a:lstStyle/>
          <a:p>
            <a:endParaRPr lang="en-US">
              <a:solidFill>
                <a:srgbClr val="FF0000"/>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6627" name="Title 1"/>
          <p:cNvSpPr>
            <a:spLocks noGrp="1"/>
          </p:cNvSpPr>
          <p:nvPr>
            <p:ph type="title"/>
          </p:nvPr>
        </p:nvSpPr>
        <p:spPr/>
        <p:txBody>
          <a:bodyPr/>
          <a:lstStyle/>
          <a:p>
            <a:r>
              <a:rPr lang="en-US" sz="2800" smtClean="0"/>
              <a:t>But purchase of carbon offsets lags </a:t>
            </a:r>
          </a:p>
        </p:txBody>
      </p: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26626" name="Object 4"/>
          <p:cNvGraphicFramePr>
            <a:graphicFrameLocks noGrp="1" noChangeAspect="1"/>
          </p:cNvGraphicFramePr>
          <p:nvPr>
            <p:ph idx="1"/>
          </p:nvPr>
        </p:nvGraphicFramePr>
        <p:xfrm>
          <a:off x="1566863" y="1684338"/>
          <a:ext cx="6183312" cy="3816350"/>
        </p:xfrm>
        <a:graphic>
          <a:graphicData uri="http://schemas.openxmlformats.org/presentationml/2006/ole">
            <p:oleObj spid="_x0000_s26626" r:id="rId4" imgW="7773074" imgH="4115157" progId="Excel.Sheet.8">
              <p:embed/>
            </p:oleObj>
          </a:graphicData>
        </a:graphic>
      </p:graphicFrame>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6628" name="Rectangle 4"/>
          <p:cNvSpPr>
            <a:spLocks noChangeArrowheads="1"/>
          </p:cNvSpPr>
          <p:nvPr/>
        </p:nvSpPr>
        <p:spPr bwMode="auto">
          <a:xfrm>
            <a:off x="261938" y="5761038"/>
            <a:ext cx="5314950" cy="881062"/>
          </a:xfrm>
          <a:prstGeom prst="rect">
            <a:avLst/>
          </a:prstGeom>
          <a:noFill/>
          <a:ln w="9525">
            <a:noFill/>
            <a:miter lim="800000"/>
            <a:headEnd/>
            <a:tailEnd/>
          </a:ln>
        </p:spPr>
        <p:txBody>
          <a:bodyPr anchor="ctr" anchorCtr="1">
            <a:spAutoFit/>
          </a:bodyPr>
          <a:lstStyle/>
          <a:p>
            <a:pPr eaLnBrk="0" hangingPunct="0">
              <a:lnSpc>
                <a:spcPct val="80000"/>
              </a:lnSpc>
            </a:pPr>
            <a:endParaRPr lang="en-US" sz="2600">
              <a:solidFill>
                <a:srgbClr val="000000"/>
              </a:solidFill>
            </a:endParaRPr>
          </a:p>
          <a:p>
            <a:pPr eaLnBrk="0" hangingPunct="0">
              <a:lnSpc>
                <a:spcPct val="80000"/>
              </a:lnSpc>
            </a:pPr>
            <a:endParaRPr lang="en-US" sz="2600">
              <a:solidFill>
                <a:srgbClr val="000000"/>
              </a:solidFill>
            </a:endParaRPr>
          </a:p>
          <a:p>
            <a:pPr eaLnBrk="0" hangingPunct="0">
              <a:lnSpc>
                <a:spcPct val="80000"/>
              </a:lnSpc>
            </a:pPr>
            <a:r>
              <a:rPr lang="en-US" sz="1200" b="0">
                <a:solidFill>
                  <a:srgbClr val="000000"/>
                </a:solidFill>
              </a:rPr>
              <a:t>Source:  U.S. Travel Association and Ypartnership’s </a:t>
            </a:r>
            <a:r>
              <a:rPr lang="en-US" sz="1200" b="0" i="1">
                <a:solidFill>
                  <a:srgbClr val="000000"/>
                </a:solidFill>
              </a:rPr>
              <a:t>TravelHorizons ™ </a:t>
            </a:r>
          </a:p>
        </p:txBody>
      </p:sp>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7651" name="Title 1"/>
          <p:cNvSpPr>
            <a:spLocks noGrp="1"/>
          </p:cNvSpPr>
          <p:nvPr>
            <p:ph type="title"/>
          </p:nvPr>
        </p:nvSpPr>
        <p:spPr/>
        <p:txBody>
          <a:bodyPr/>
          <a:lstStyle/>
          <a:p>
            <a:r>
              <a:rPr lang="en-US" sz="2800" smtClean="0"/>
              <a:t>Less than 10% will pay more for “Green” Travel but 1 in 4 “might”</a:t>
            </a:r>
          </a:p>
        </p:txBody>
      </p:sp>
      <p:cxnSp>
        <p:nvCxnSpPr>
          <p:cNvPr id="6" name="Straight Connector 5"/>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graphicFrame>
        <p:nvGraphicFramePr>
          <p:cNvPr id="27650" name="Object 4"/>
          <p:cNvGraphicFramePr>
            <a:graphicFrameLocks noGrp="1" noChangeAspect="1"/>
          </p:cNvGraphicFramePr>
          <p:nvPr>
            <p:ph idx="1"/>
          </p:nvPr>
        </p:nvGraphicFramePr>
        <p:xfrm>
          <a:off x="1465263" y="2017713"/>
          <a:ext cx="6807200" cy="3592512"/>
        </p:xfrm>
        <a:graphic>
          <a:graphicData uri="http://schemas.openxmlformats.org/presentationml/2006/ole">
            <p:oleObj spid="_x0000_s27650" r:id="rId4" imgW="7773074" imgH="4115157" progId="Excel.Sheet.8">
              <p:embed/>
            </p:oleObj>
          </a:graphicData>
        </a:graphic>
      </p:graphicFrame>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27652" name="Rectangle 4"/>
          <p:cNvSpPr>
            <a:spLocks noChangeArrowheads="1"/>
          </p:cNvSpPr>
          <p:nvPr/>
        </p:nvSpPr>
        <p:spPr bwMode="auto">
          <a:xfrm>
            <a:off x="542925" y="5381625"/>
            <a:ext cx="5389563" cy="1127125"/>
          </a:xfrm>
          <a:prstGeom prst="rect">
            <a:avLst/>
          </a:prstGeom>
          <a:noFill/>
          <a:ln w="9525">
            <a:noFill/>
            <a:miter lim="800000"/>
            <a:headEnd/>
            <a:tailEnd/>
          </a:ln>
        </p:spPr>
        <p:txBody>
          <a:bodyPr wrap="none" anchor="ctr" anchorCtr="1">
            <a:spAutoFit/>
          </a:bodyPr>
          <a:lstStyle/>
          <a:p>
            <a:pPr eaLnBrk="0" hangingPunct="0">
              <a:lnSpc>
                <a:spcPct val="80000"/>
              </a:lnSpc>
            </a:pPr>
            <a:r>
              <a:rPr lang="en-US" sz="2000">
                <a:solidFill>
                  <a:srgbClr val="65714B"/>
                </a:solidFill>
              </a:rPr>
              <a:t>78% say willing to pay less than 10% more </a:t>
            </a:r>
            <a:endParaRPr lang="en-US" sz="2600">
              <a:solidFill>
                <a:srgbClr val="65714B"/>
              </a:solidFill>
            </a:endParaRPr>
          </a:p>
          <a:p>
            <a:pPr eaLnBrk="0" hangingPunct="0">
              <a:lnSpc>
                <a:spcPct val="80000"/>
              </a:lnSpc>
            </a:pPr>
            <a:endParaRPr lang="en-US" sz="2600">
              <a:solidFill>
                <a:srgbClr val="000000"/>
              </a:solidFill>
            </a:endParaRPr>
          </a:p>
          <a:p>
            <a:pPr eaLnBrk="0" hangingPunct="0">
              <a:lnSpc>
                <a:spcPct val="80000"/>
              </a:lnSpc>
            </a:pPr>
            <a:endParaRPr lang="en-US" sz="2600">
              <a:solidFill>
                <a:srgbClr val="000000"/>
              </a:solidFill>
            </a:endParaRPr>
          </a:p>
          <a:p>
            <a:pPr eaLnBrk="0" hangingPunct="0">
              <a:lnSpc>
                <a:spcPct val="80000"/>
              </a:lnSpc>
            </a:pPr>
            <a:r>
              <a:rPr lang="en-US" sz="1200" b="0">
                <a:solidFill>
                  <a:srgbClr val="000000"/>
                </a:solidFill>
              </a:rPr>
              <a:t>Source:  U.S. Travel Association and Ypartnership’s </a:t>
            </a:r>
            <a:r>
              <a:rPr lang="en-US" sz="1200" b="0" i="1">
                <a:solidFill>
                  <a:srgbClr val="000000"/>
                </a:solidFill>
              </a:rPr>
              <a:t>TravelHorizons ™ </a:t>
            </a:r>
          </a:p>
        </p:txBody>
      </p:sp>
      <p:cxnSp>
        <p:nvCxnSpPr>
          <p:cNvPr id="8" name="Straight Connector 7"/>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1010" name="Rectangle 2"/>
          <p:cNvSpPr>
            <a:spLocks noGrp="1" noChangeArrowheads="1"/>
          </p:cNvSpPr>
          <p:nvPr>
            <p:ph type="title"/>
          </p:nvPr>
        </p:nvSpPr>
        <p:spPr>
          <a:xfrm>
            <a:off x="334963" y="900113"/>
            <a:ext cx="8610600" cy="706437"/>
          </a:xfrm>
        </p:spPr>
        <p:txBody>
          <a:bodyPr/>
          <a:lstStyle/>
          <a:p>
            <a:r>
              <a:rPr lang="en-US" smtClean="0"/>
              <a:t>We as an industry need to do a better job </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1011" name="Rectangle 3"/>
          <p:cNvSpPr>
            <a:spLocks noGrp="1" noChangeArrowheads="1"/>
          </p:cNvSpPr>
          <p:nvPr>
            <p:ph type="body" idx="1"/>
          </p:nvPr>
        </p:nvSpPr>
        <p:spPr>
          <a:xfrm>
            <a:off x="331788" y="1755775"/>
            <a:ext cx="8261350" cy="4940300"/>
          </a:xfrm>
        </p:spPr>
        <p:txBody>
          <a:bodyPr/>
          <a:lstStyle/>
          <a:p>
            <a:pPr>
              <a:buClr>
                <a:srgbClr val="010000"/>
              </a:buClr>
            </a:pPr>
            <a:r>
              <a:rPr lang="en-US" sz="2400" smtClean="0"/>
              <a:t>Americans believe travel can have positive impact on environment, but</a:t>
            </a:r>
          </a:p>
          <a:p>
            <a:pPr>
              <a:buClr>
                <a:srgbClr val="010000"/>
              </a:buClr>
            </a:pPr>
            <a:r>
              <a:rPr lang="en-US" sz="2400" smtClean="0"/>
              <a:t>2/3 say there is too much “greenwashing” in travel marketing</a:t>
            </a:r>
          </a:p>
          <a:p>
            <a:pPr>
              <a:buClr>
                <a:srgbClr val="010000"/>
              </a:buClr>
            </a:pPr>
            <a:r>
              <a:rPr lang="en-US" sz="2400" smtClean="0"/>
              <a:t>Only 1/3 know how the industry is engaged and less believe it’s easy to learn about “green travel” programs</a:t>
            </a:r>
          </a:p>
          <a:p>
            <a:pPr>
              <a:buClr>
                <a:srgbClr val="010000"/>
              </a:buClr>
            </a:pPr>
            <a:r>
              <a:rPr lang="en-US" sz="2400" smtClean="0"/>
              <a:t>22% plan to travel less in future to help protect environment,  and 17% feel travel is bad for the environment</a:t>
            </a:r>
          </a:p>
          <a:p>
            <a:pPr>
              <a:buClr>
                <a:srgbClr val="010000"/>
              </a:buClr>
            </a:pPr>
            <a:r>
              <a:rPr lang="en-US" sz="2400" smtClean="0"/>
              <a:t>While 41% feel it is their inherent right to travel, 49% believe we need more government regulation  and 34% support proposed climate change legislation</a:t>
            </a:r>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2034" name="Title 1"/>
          <p:cNvSpPr>
            <a:spLocks noGrp="1"/>
          </p:cNvSpPr>
          <p:nvPr>
            <p:ph type="title"/>
          </p:nvPr>
        </p:nvSpPr>
        <p:spPr/>
        <p:txBody>
          <a:bodyPr/>
          <a:lstStyle/>
          <a:p>
            <a:r>
              <a:rPr lang="en-US" i="1" smtClean="0"/>
              <a:t>TravelGreen.org</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72035" name="Picture 2"/>
          <p:cNvPicPr>
            <a:picLocks noChangeAspect="1" noChangeArrowheads="1"/>
          </p:cNvPicPr>
          <p:nvPr/>
        </p:nvPicPr>
        <p:blipFill>
          <a:blip r:embed="rId3"/>
          <a:srcRect/>
          <a:stretch>
            <a:fillRect/>
          </a:stretch>
        </p:blipFill>
        <p:spPr bwMode="auto">
          <a:xfrm>
            <a:off x="609600" y="1825625"/>
            <a:ext cx="7867650" cy="4686300"/>
          </a:xfrm>
          <a:prstGeom prst="rect">
            <a:avLst/>
          </a:prstGeom>
          <a:noFill/>
          <a:ln w="9525">
            <a:noFill/>
            <a:miter lim="800000"/>
            <a:headEnd/>
            <a:tailEnd/>
          </a:ln>
        </p:spPr>
      </p:pic>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3058" name="Rectangle 2"/>
          <p:cNvSpPr>
            <a:spLocks noGrp="1" noChangeArrowheads="1"/>
          </p:cNvSpPr>
          <p:nvPr>
            <p:ph type="title"/>
          </p:nvPr>
        </p:nvSpPr>
        <p:spPr>
          <a:xfrm>
            <a:off x="409575" y="247650"/>
            <a:ext cx="9144000" cy="1143000"/>
          </a:xfrm>
        </p:spPr>
        <p:txBody>
          <a:bodyPr/>
          <a:lstStyle/>
          <a:p>
            <a:r>
              <a:rPr lang="en-US" smtClean="0"/>
              <a:t>Conclusion 9</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43363" name="Rectangle 3"/>
          <p:cNvSpPr>
            <a:spLocks noGrp="1" noChangeArrowheads="1"/>
          </p:cNvSpPr>
          <p:nvPr>
            <p:ph type="body" idx="1"/>
          </p:nvPr>
        </p:nvSpPr>
        <p:spPr>
          <a:xfrm>
            <a:off x="1016000" y="2105025"/>
            <a:ext cx="6821488" cy="4376738"/>
          </a:xfrm>
        </p:spPr>
        <p:txBody>
          <a:bodyPr/>
          <a:lstStyle/>
          <a:p>
            <a:pPr algn="ctr">
              <a:spcBef>
                <a:spcPct val="50000"/>
              </a:spcBef>
              <a:buFontTx/>
              <a:buNone/>
            </a:pPr>
            <a:r>
              <a:rPr lang="en-US" sz="3200" smtClean="0">
                <a:solidFill>
                  <a:srgbClr val="8A0000"/>
                </a:solidFill>
              </a:rPr>
              <a:t>Being creative, nimble, and willing  to “fail fast” required  </a:t>
            </a:r>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additive="base">
                                        <p:cTn id="7" dur="5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allAtOnce"/>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rgbClr val="FCFED6"/>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rgbClr val="FCFED6"/>
          </a:solidFill>
          <a:ln w="0" cap="flat" cmpd="sng" algn="ctr">
            <a:solidFill>
              <a:srgbClr val="FEFFFF"/>
            </a:solidFill>
            <a:prstDash val="solid"/>
            <a:round/>
            <a:headEnd type="none" w="med" len="med"/>
            <a:tailEnd type="none" w="med" len="med"/>
          </a:ln>
          <a:effectLst/>
        </p:spPr>
      </p:cxnSp>
      <p:sp>
        <p:nvSpPr>
          <p:cNvPr id="174082" name="Rectangle 2"/>
          <p:cNvSpPr>
            <a:spLocks noGrp="1" noChangeArrowheads="1"/>
          </p:cNvSpPr>
          <p:nvPr>
            <p:ph type="body" idx="1"/>
          </p:nvPr>
        </p:nvSpPr>
        <p:spPr/>
        <p:txBody>
          <a:bodyPr/>
          <a:lstStyle/>
          <a:p>
            <a:pPr marL="533400" indent="-533400">
              <a:lnSpc>
                <a:spcPct val="115000"/>
              </a:lnSpc>
              <a:buClr>
                <a:srgbClr val="010000"/>
              </a:buClr>
              <a:buFontTx/>
              <a:buAutoNum type="arabicPeriod"/>
            </a:pPr>
            <a:r>
              <a:rPr lang="en-US" smtClean="0"/>
              <a:t>Keep doing </a:t>
            </a:r>
            <a:r>
              <a:rPr lang="en-US" b="1" smtClean="0">
                <a:solidFill>
                  <a:schemeClr val="hlink"/>
                </a:solidFill>
              </a:rPr>
              <a:t>search</a:t>
            </a:r>
          </a:p>
          <a:p>
            <a:pPr marL="533400" indent="-533400">
              <a:lnSpc>
                <a:spcPct val="115000"/>
              </a:lnSpc>
              <a:buClr>
                <a:srgbClr val="010000"/>
              </a:buClr>
              <a:buFontTx/>
              <a:buAutoNum type="arabicPeriod"/>
            </a:pPr>
            <a:r>
              <a:rPr lang="en-US" smtClean="0"/>
              <a:t>Don’t ignore the power of b</a:t>
            </a:r>
            <a:r>
              <a:rPr lang="en-US" b="1" smtClean="0">
                <a:solidFill>
                  <a:schemeClr val="hlink"/>
                </a:solidFill>
              </a:rPr>
              <a:t>randing</a:t>
            </a:r>
            <a:r>
              <a:rPr lang="en-US" smtClean="0"/>
              <a:t> online</a:t>
            </a:r>
          </a:p>
          <a:p>
            <a:pPr marL="533400" indent="-533400">
              <a:lnSpc>
                <a:spcPct val="115000"/>
              </a:lnSpc>
              <a:buClr>
                <a:srgbClr val="010000"/>
              </a:buClr>
              <a:buFontTx/>
              <a:buAutoNum type="arabicPeriod"/>
            </a:pPr>
            <a:r>
              <a:rPr lang="en-US" smtClean="0"/>
              <a:t>Engender </a:t>
            </a:r>
            <a:r>
              <a:rPr lang="en-US" b="1" smtClean="0">
                <a:solidFill>
                  <a:schemeClr val="hlink"/>
                </a:solidFill>
              </a:rPr>
              <a:t>trust</a:t>
            </a:r>
          </a:p>
          <a:p>
            <a:pPr marL="533400" indent="-533400">
              <a:lnSpc>
                <a:spcPct val="115000"/>
              </a:lnSpc>
              <a:buClr>
                <a:srgbClr val="010000"/>
              </a:buClr>
              <a:buFontTx/>
              <a:buAutoNum type="arabicPeriod"/>
            </a:pPr>
            <a:r>
              <a:rPr lang="en-US" smtClean="0"/>
              <a:t>Get </a:t>
            </a:r>
            <a:r>
              <a:rPr lang="en-US" b="1" smtClean="0">
                <a:solidFill>
                  <a:schemeClr val="hlink"/>
                </a:solidFill>
              </a:rPr>
              <a:t>social!</a:t>
            </a:r>
          </a:p>
          <a:p>
            <a:pPr marL="533400" indent="-533400">
              <a:lnSpc>
                <a:spcPct val="115000"/>
              </a:lnSpc>
              <a:buClr>
                <a:srgbClr val="010000"/>
              </a:buClr>
              <a:buFontTx/>
              <a:buAutoNum type="arabicPeriod"/>
            </a:pPr>
            <a:r>
              <a:rPr lang="en-US" smtClean="0"/>
              <a:t>Engage with online </a:t>
            </a:r>
            <a:r>
              <a:rPr lang="en-US" b="1" smtClean="0">
                <a:solidFill>
                  <a:schemeClr val="hlink"/>
                </a:solidFill>
              </a:rPr>
              <a:t>video</a:t>
            </a:r>
          </a:p>
          <a:p>
            <a:pPr marL="533400" indent="-533400">
              <a:lnSpc>
                <a:spcPct val="115000"/>
              </a:lnSpc>
              <a:buClr>
                <a:srgbClr val="010000"/>
              </a:buClr>
              <a:buFontTx/>
              <a:buAutoNum type="arabicPeriod"/>
            </a:pPr>
            <a:r>
              <a:rPr lang="en-US" smtClean="0"/>
              <a:t>Go </a:t>
            </a:r>
            <a:r>
              <a:rPr lang="en-US" b="1" smtClean="0">
                <a:solidFill>
                  <a:schemeClr val="hlink"/>
                </a:solidFill>
              </a:rPr>
              <a:t>mobile</a:t>
            </a:r>
          </a:p>
          <a:p>
            <a:pPr marL="533400" indent="-533400">
              <a:lnSpc>
                <a:spcPct val="115000"/>
              </a:lnSpc>
              <a:buFontTx/>
              <a:buAutoNum type="arabicPeriod"/>
            </a:pPr>
            <a:r>
              <a:rPr lang="en-US" b="1" smtClean="0">
                <a:solidFill>
                  <a:schemeClr val="hlink"/>
                </a:solidFill>
              </a:rPr>
              <a:t>Test, test, test</a:t>
            </a:r>
          </a:p>
        </p:txBody>
      </p:sp>
      <p:cxnSp>
        <p:nvCxnSpPr>
          <p:cNvPr id="5" name="Straight Connector 4"/>
          <p:cNvCxnSpPr/>
          <p:nvPr/>
        </p:nvCxnSpPr>
        <p:spPr bwMode="auto">
          <a:xfrm>
            <a:off x="0" y="0"/>
            <a:ext cx="457200" cy="0"/>
          </a:xfrm>
          <a:prstGeom prst="line">
            <a:avLst/>
          </a:prstGeom>
          <a:solidFill>
            <a:srgbClr val="FCFED6"/>
          </a:solidFill>
          <a:ln w="0" cap="flat" cmpd="sng" algn="ctr">
            <a:solidFill>
              <a:srgbClr val="FEFFFF"/>
            </a:solidFill>
            <a:prstDash val="solid"/>
            <a:round/>
            <a:headEnd type="none" w="med" len="med"/>
            <a:tailEnd type="none" w="med" len="med"/>
          </a:ln>
          <a:effectLst/>
        </p:spPr>
      </p:cxnSp>
      <p:sp>
        <p:nvSpPr>
          <p:cNvPr id="174083" name="Rectangle 3"/>
          <p:cNvSpPr>
            <a:spLocks noChangeArrowheads="1"/>
          </p:cNvSpPr>
          <p:nvPr/>
        </p:nvSpPr>
        <p:spPr bwMode="auto">
          <a:xfrm>
            <a:off x="914400" y="1143000"/>
            <a:ext cx="7772400" cy="950913"/>
          </a:xfrm>
          <a:prstGeom prst="rect">
            <a:avLst/>
          </a:prstGeom>
          <a:noFill/>
          <a:ln w="12700">
            <a:noFill/>
            <a:miter lim="800000"/>
            <a:headEnd/>
            <a:tailEnd/>
          </a:ln>
        </p:spPr>
        <p:txBody>
          <a:bodyPr lIns="90487" tIns="44450" rIns="90487" bIns="44450" anchor="ctr"/>
          <a:lstStyle/>
          <a:p>
            <a:pPr eaLnBrk="0" hangingPunct="0">
              <a:lnSpc>
                <a:spcPct val="80000"/>
              </a:lnSpc>
            </a:pPr>
            <a:r>
              <a:rPr lang="en-US" b="0">
                <a:solidFill>
                  <a:srgbClr val="000000"/>
                </a:solidFill>
                <a:latin typeface="Helvetica 95 Black" charset="0"/>
              </a:rPr>
              <a:t>Achieving Success with Online Travel Marketing in 7 Easy Steps</a:t>
            </a:r>
          </a:p>
        </p:txBody>
      </p:sp>
      <p:cxnSp>
        <p:nvCxnSpPr>
          <p:cNvPr id="6" name="Straight Connector 5"/>
          <p:cNvCxnSpPr/>
          <p:nvPr/>
        </p:nvCxnSpPr>
        <p:spPr bwMode="auto">
          <a:xfrm>
            <a:off x="0" y="0"/>
            <a:ext cx="0" cy="457200"/>
          </a:xfrm>
          <a:prstGeom prst="line">
            <a:avLst/>
          </a:prstGeom>
          <a:solidFill>
            <a:srgbClr val="FCFED6"/>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5106" name="Rectangle 2"/>
          <p:cNvSpPr>
            <a:spLocks noGrp="1" noChangeArrowheads="1"/>
          </p:cNvSpPr>
          <p:nvPr>
            <p:ph type="title"/>
          </p:nvPr>
        </p:nvSpPr>
        <p:spPr>
          <a:xfrm>
            <a:off x="409575" y="247650"/>
            <a:ext cx="9144000" cy="1143000"/>
          </a:xfrm>
        </p:spPr>
        <p:txBody>
          <a:bodyPr/>
          <a:lstStyle/>
          <a:p>
            <a:r>
              <a:rPr lang="en-US" smtClean="0"/>
              <a:t>Other Marketing Recommendations</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5107" name="Rectangle 3"/>
          <p:cNvSpPr>
            <a:spLocks noGrp="1" noChangeArrowheads="1"/>
          </p:cNvSpPr>
          <p:nvPr>
            <p:ph type="body" idx="1"/>
          </p:nvPr>
        </p:nvSpPr>
        <p:spPr>
          <a:xfrm>
            <a:off x="1016000" y="2105025"/>
            <a:ext cx="6821488" cy="4376738"/>
          </a:xfrm>
        </p:spPr>
        <p:txBody>
          <a:bodyPr/>
          <a:lstStyle/>
          <a:p>
            <a:pPr lvl="1">
              <a:spcBef>
                <a:spcPct val="50000"/>
              </a:spcBef>
              <a:buClr>
                <a:srgbClr val="010000"/>
              </a:buClr>
            </a:pPr>
            <a:r>
              <a:rPr lang="en-US" smtClean="0"/>
              <a:t>Loyalty Marketing</a:t>
            </a:r>
          </a:p>
          <a:p>
            <a:pPr lvl="1">
              <a:spcBef>
                <a:spcPct val="50000"/>
              </a:spcBef>
              <a:buClr>
                <a:srgbClr val="010000"/>
              </a:buClr>
            </a:pPr>
            <a:r>
              <a:rPr lang="en-US" smtClean="0"/>
              <a:t>Integration of online and offline media</a:t>
            </a:r>
          </a:p>
          <a:p>
            <a:pPr lvl="1">
              <a:spcBef>
                <a:spcPct val="50000"/>
              </a:spcBef>
              <a:buClr>
                <a:srgbClr val="010000"/>
              </a:buClr>
            </a:pPr>
            <a:r>
              <a:rPr lang="en-US" smtClean="0"/>
              <a:t>Thinking inside the box</a:t>
            </a:r>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6130" name="Rectangle 2"/>
          <p:cNvSpPr>
            <a:spLocks noGrp="1" noChangeArrowheads="1"/>
          </p:cNvSpPr>
          <p:nvPr>
            <p:ph type="title"/>
          </p:nvPr>
        </p:nvSpPr>
        <p:spPr>
          <a:xfrm>
            <a:off x="409575" y="247650"/>
            <a:ext cx="9144000" cy="1143000"/>
          </a:xfrm>
        </p:spPr>
        <p:txBody>
          <a:bodyPr/>
          <a:lstStyle/>
          <a:p>
            <a:r>
              <a:rPr lang="en-US" smtClean="0"/>
              <a:t>Conclusion 10</a:t>
            </a:r>
          </a:p>
        </p:txBody>
      </p:sp>
      <p:cxnSp>
        <p:nvCxnSpPr>
          <p:cNvPr id="5" name="Straight Connector 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99683" name="Rectangle 3"/>
          <p:cNvSpPr>
            <a:spLocks noGrp="1" noChangeArrowheads="1"/>
          </p:cNvSpPr>
          <p:nvPr>
            <p:ph type="body" idx="1"/>
          </p:nvPr>
        </p:nvSpPr>
        <p:spPr>
          <a:xfrm>
            <a:off x="1016000" y="2105025"/>
            <a:ext cx="6821488" cy="4376738"/>
          </a:xfrm>
        </p:spPr>
        <p:txBody>
          <a:bodyPr/>
          <a:lstStyle/>
          <a:p>
            <a:pPr algn="ctr">
              <a:spcBef>
                <a:spcPct val="50000"/>
              </a:spcBef>
              <a:buFontTx/>
              <a:buNone/>
            </a:pPr>
            <a:r>
              <a:rPr lang="en-US" sz="3200" smtClean="0">
                <a:solidFill>
                  <a:srgbClr val="DA0000"/>
                </a:solidFill>
              </a:rPr>
              <a:t>You’re going to need us researchers more than ever in 2010! </a:t>
            </a:r>
          </a:p>
          <a:p>
            <a:pPr algn="ctr">
              <a:spcBef>
                <a:spcPct val="50000"/>
              </a:spcBef>
              <a:buFontTx/>
              <a:buNone/>
            </a:pPr>
            <a:endParaRPr lang="en-US" sz="3200" smtClean="0">
              <a:solidFill>
                <a:srgbClr val="DA0000"/>
              </a:solidFill>
            </a:endParaRPr>
          </a:p>
        </p:txBody>
      </p:sp>
      <p:cxnSp>
        <p:nvCxnSpPr>
          <p:cNvPr id="6" name="Straight Connector 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Effect transition="in" filter="fade">
                                      <p:cBhvr>
                                        <p:cTn id="7" dur="2000"/>
                                        <p:tgtEl>
                                          <p:spTgt spid="199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allAtOnce"/>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7154" name="Title 1"/>
          <p:cNvSpPr>
            <a:spLocks noGrp="1"/>
          </p:cNvSpPr>
          <p:nvPr>
            <p:ph type="title"/>
          </p:nvPr>
        </p:nvSpPr>
        <p:spPr>
          <a:xfrm>
            <a:off x="361950" y="1001713"/>
            <a:ext cx="8370888" cy="614362"/>
          </a:xfrm>
        </p:spPr>
        <p:txBody>
          <a:bodyPr/>
          <a:lstStyle/>
          <a:p>
            <a:r>
              <a:rPr lang="en-US" smtClean="0"/>
              <a:t>Research Resources</a:t>
            </a:r>
          </a:p>
        </p:txBody>
      </p:sp>
      <p:cxnSp>
        <p:nvCxnSpPr>
          <p:cNvPr id="10" name="Straight Connector 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77155" name="Picture 4" descr="SC_Outlook.png"/>
          <p:cNvPicPr>
            <a:picLocks noChangeAspect="1"/>
          </p:cNvPicPr>
          <p:nvPr/>
        </p:nvPicPr>
        <p:blipFill>
          <a:blip r:embed="rId3"/>
          <a:srcRect/>
          <a:stretch>
            <a:fillRect/>
          </a:stretch>
        </p:blipFill>
        <p:spPr bwMode="auto">
          <a:xfrm>
            <a:off x="573088" y="1760538"/>
            <a:ext cx="4005262" cy="2057400"/>
          </a:xfrm>
          <a:prstGeom prst="rect">
            <a:avLst/>
          </a:prstGeom>
          <a:noFill/>
          <a:ln w="9525">
            <a:noFill/>
            <a:miter lim="800000"/>
            <a:headEnd/>
            <a:tailEnd/>
          </a:ln>
        </p:spPr>
      </p:pic>
      <p:cxnSp>
        <p:nvCxnSpPr>
          <p:cNvPr id="11" name="Straight Connector 1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6" name="Picture 5" descr="SC_USTravelTracker.png"/>
          <p:cNvPicPr>
            <a:picLocks noChangeAspect="1"/>
          </p:cNvPicPr>
          <p:nvPr/>
        </p:nvPicPr>
        <p:blipFill>
          <a:blip r:embed="rId4" cstate="print"/>
          <a:stretch>
            <a:fillRect/>
          </a:stretch>
        </p:blipFill>
        <p:spPr>
          <a:xfrm>
            <a:off x="2495849" y="3674379"/>
            <a:ext cx="3389693" cy="23091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2" name="Straight Connector 11"/>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7157" name="TextBox 8"/>
          <p:cNvSpPr txBox="1">
            <a:spLocks noChangeArrowheads="1"/>
          </p:cNvSpPr>
          <p:nvPr/>
        </p:nvSpPr>
        <p:spPr bwMode="auto">
          <a:xfrm>
            <a:off x="4829175" y="2209800"/>
            <a:ext cx="2286000" cy="682625"/>
          </a:xfrm>
          <a:prstGeom prst="rect">
            <a:avLst/>
          </a:prstGeom>
          <a:noFill/>
          <a:ln w="9525">
            <a:noFill/>
            <a:miter lim="800000"/>
            <a:headEnd/>
            <a:tailEnd/>
          </a:ln>
        </p:spPr>
        <p:txBody>
          <a:bodyPr>
            <a:spAutoFit/>
          </a:bodyPr>
          <a:lstStyle/>
          <a:p>
            <a:pPr eaLnBrk="0" hangingPunct="0">
              <a:lnSpc>
                <a:spcPct val="80000"/>
              </a:lnSpc>
            </a:pPr>
            <a:r>
              <a:rPr lang="en-US" sz="1600">
                <a:solidFill>
                  <a:srgbClr val="000000"/>
                </a:solidFill>
              </a:rPr>
              <a:t>U.S. Travel Outlook Distributed monthly  </a:t>
            </a:r>
          </a:p>
          <a:p>
            <a:pPr eaLnBrk="0" hangingPunct="0">
              <a:lnSpc>
                <a:spcPct val="80000"/>
              </a:lnSpc>
            </a:pPr>
            <a:r>
              <a:rPr lang="en-US" sz="1600">
                <a:solidFill>
                  <a:srgbClr val="000000"/>
                </a:solidFill>
              </a:rPr>
              <a:t>to membership</a:t>
            </a:r>
          </a:p>
        </p:txBody>
      </p:sp>
      <p:cxnSp>
        <p:nvCxnSpPr>
          <p:cNvPr id="13" name="Straight Connector 12"/>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7158" name="TextBox 9"/>
          <p:cNvSpPr txBox="1">
            <a:spLocks noChangeArrowheads="1"/>
          </p:cNvSpPr>
          <p:nvPr/>
        </p:nvSpPr>
        <p:spPr bwMode="auto">
          <a:xfrm>
            <a:off x="0" y="4818063"/>
            <a:ext cx="2322513" cy="1077912"/>
          </a:xfrm>
          <a:prstGeom prst="rect">
            <a:avLst/>
          </a:prstGeom>
          <a:noFill/>
          <a:ln w="9525">
            <a:noFill/>
            <a:miter lim="800000"/>
            <a:headEnd/>
            <a:tailEnd/>
          </a:ln>
        </p:spPr>
        <p:txBody>
          <a:bodyPr>
            <a:spAutoFit/>
          </a:bodyPr>
          <a:lstStyle/>
          <a:p>
            <a:pPr algn="r" eaLnBrk="0" hangingPunct="0">
              <a:lnSpc>
                <a:spcPct val="80000"/>
              </a:lnSpc>
            </a:pPr>
            <a:r>
              <a:rPr lang="en-US" sz="1600">
                <a:solidFill>
                  <a:srgbClr val="000000"/>
                </a:solidFill>
              </a:rPr>
              <a:t>USTravelTracker.com</a:t>
            </a:r>
          </a:p>
          <a:p>
            <a:pPr algn="r" eaLnBrk="0" hangingPunct="0">
              <a:lnSpc>
                <a:spcPct val="80000"/>
              </a:lnSpc>
            </a:pPr>
            <a:r>
              <a:rPr lang="en-US" sz="1600">
                <a:solidFill>
                  <a:srgbClr val="000000"/>
                </a:solidFill>
              </a:rPr>
              <a:t>Online subscription service from U.S. Travel and </a:t>
            </a:r>
          </a:p>
          <a:p>
            <a:pPr algn="r" eaLnBrk="0" hangingPunct="0">
              <a:lnSpc>
                <a:spcPct val="80000"/>
              </a:lnSpc>
            </a:pPr>
            <a:r>
              <a:rPr lang="en-US" sz="1600">
                <a:solidFill>
                  <a:srgbClr val="000000"/>
                </a:solidFill>
              </a:rPr>
              <a:t>Tourism Economics</a:t>
            </a:r>
          </a:p>
        </p:txBody>
      </p:sp>
      <p:cxnSp>
        <p:nvCxnSpPr>
          <p:cNvPr id="14" name="Straight Connector 13"/>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77159" name="Picture 7" descr="Travel_Horizons.gif"/>
          <p:cNvPicPr>
            <a:picLocks noChangeAspect="1"/>
          </p:cNvPicPr>
          <p:nvPr/>
        </p:nvPicPr>
        <p:blipFill>
          <a:blip r:embed="rId5"/>
          <a:srcRect/>
          <a:stretch>
            <a:fillRect/>
          </a:stretch>
        </p:blipFill>
        <p:spPr bwMode="auto">
          <a:xfrm>
            <a:off x="5037138" y="3121025"/>
            <a:ext cx="3646487" cy="1363663"/>
          </a:xfrm>
          <a:prstGeom prst="rect">
            <a:avLst/>
          </a:prstGeom>
          <a:noFill/>
          <a:ln w="9525">
            <a:noFill/>
            <a:miter lim="800000"/>
            <a:headEnd/>
            <a:tailEnd/>
          </a:ln>
        </p:spPr>
      </p:pic>
      <p:cxnSp>
        <p:nvCxnSpPr>
          <p:cNvPr id="15" name="Straight Connector 14"/>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7160" name="Rectangle 8"/>
          <p:cNvSpPr>
            <a:spLocks noChangeArrowheads="1"/>
          </p:cNvSpPr>
          <p:nvPr/>
        </p:nvSpPr>
        <p:spPr bwMode="auto">
          <a:xfrm>
            <a:off x="6124575" y="4659313"/>
            <a:ext cx="2787650" cy="1076325"/>
          </a:xfrm>
          <a:prstGeom prst="rect">
            <a:avLst/>
          </a:prstGeom>
          <a:noFill/>
          <a:ln w="9525">
            <a:noFill/>
            <a:miter lim="800000"/>
            <a:headEnd/>
            <a:tailEnd/>
          </a:ln>
        </p:spPr>
        <p:txBody>
          <a:bodyPr>
            <a:spAutoFit/>
          </a:bodyPr>
          <a:lstStyle/>
          <a:p>
            <a:pPr algn="r" eaLnBrk="0" hangingPunct="0">
              <a:lnSpc>
                <a:spcPct val="80000"/>
              </a:lnSpc>
            </a:pPr>
            <a:r>
              <a:rPr lang="en-US" sz="1600">
                <a:solidFill>
                  <a:srgbClr val="000000"/>
                </a:solidFill>
              </a:rPr>
              <a:t>Quarterly, future-oriented survey available through sponsorship/subscription from U.S. Travel and Ypartnership </a:t>
            </a:r>
          </a:p>
        </p:txBody>
      </p:sp>
      <p:cxnSp>
        <p:nvCxnSpPr>
          <p:cNvPr id="16" name="Straight Connector 15"/>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aphicFrame>
        <p:nvGraphicFramePr>
          <p:cNvPr id="3074" name="Chart 7"/>
          <p:cNvGraphicFramePr>
            <a:graphicFrameLocks/>
          </p:cNvGraphicFramePr>
          <p:nvPr/>
        </p:nvGraphicFramePr>
        <p:xfrm>
          <a:off x="819150" y="1128713"/>
          <a:ext cx="7086600" cy="4495800"/>
        </p:xfrm>
        <a:graphic>
          <a:graphicData uri="http://schemas.openxmlformats.org/presentationml/2006/ole">
            <p:oleObj spid="_x0000_s3074" r:id="rId3" imgW="7090262" imgH="4499238" progId="Excel.Sheet.8">
              <p:embed/>
            </p:oleObj>
          </a:graphicData>
        </a:graphic>
      </p:graphicFrame>
      <p:cxnSp>
        <p:nvCxnSpPr>
          <p:cNvPr id="12" name="Straight Connector 11"/>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462588" y="5681663"/>
            <a:ext cx="22860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endParaRPr>
          </a:p>
        </p:txBody>
      </p:sp>
      <p:cxnSp>
        <p:nvCxnSpPr>
          <p:cNvPr id="13" name="Straight Connector 12"/>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52550" y="5684838"/>
            <a:ext cx="2286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endParaRPr>
          </a:p>
        </p:txBody>
      </p:sp>
      <p:cxnSp>
        <p:nvCxnSpPr>
          <p:cNvPr id="14" name="Straight Connector 13"/>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077" name="TextBox 10"/>
          <p:cNvSpPr txBox="1">
            <a:spLocks noChangeArrowheads="1"/>
          </p:cNvSpPr>
          <p:nvPr/>
        </p:nvSpPr>
        <p:spPr bwMode="auto">
          <a:xfrm>
            <a:off x="5684838" y="5618163"/>
            <a:ext cx="2973387" cy="368300"/>
          </a:xfrm>
          <a:prstGeom prst="rect">
            <a:avLst/>
          </a:prstGeom>
          <a:noFill/>
          <a:ln w="9525">
            <a:noFill/>
            <a:miter lim="800000"/>
            <a:headEnd/>
            <a:tailEnd/>
          </a:ln>
        </p:spPr>
        <p:txBody>
          <a:bodyPr>
            <a:spAutoFit/>
          </a:bodyPr>
          <a:lstStyle/>
          <a:p>
            <a:r>
              <a:rPr lang="en-US" sz="1800" b="0">
                <a:solidFill>
                  <a:srgbClr val="404545"/>
                </a:solidFill>
                <a:latin typeface="Helvetica" pitchFamily="34" charset="0"/>
              </a:rPr>
              <a:t>Spending by Month</a:t>
            </a:r>
          </a:p>
        </p:txBody>
      </p:sp>
      <p:cxnSp>
        <p:nvCxnSpPr>
          <p:cNvPr id="16" name="Straight Connector 15"/>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078" name="TextBox 11"/>
          <p:cNvSpPr txBox="1">
            <a:spLocks noChangeArrowheads="1"/>
          </p:cNvSpPr>
          <p:nvPr/>
        </p:nvSpPr>
        <p:spPr bwMode="auto">
          <a:xfrm>
            <a:off x="1600200" y="5627688"/>
            <a:ext cx="3724275" cy="368300"/>
          </a:xfrm>
          <a:prstGeom prst="rect">
            <a:avLst/>
          </a:prstGeom>
          <a:noFill/>
          <a:ln w="9525">
            <a:noFill/>
            <a:miter lim="800000"/>
            <a:headEnd/>
            <a:tailEnd/>
          </a:ln>
        </p:spPr>
        <p:txBody>
          <a:bodyPr>
            <a:spAutoFit/>
          </a:bodyPr>
          <a:lstStyle/>
          <a:p>
            <a:r>
              <a:rPr lang="en-US" sz="1800" b="0">
                <a:solidFill>
                  <a:srgbClr val="404545"/>
                </a:solidFill>
                <a:latin typeface="Helvetica" pitchFamily="34" charset="0"/>
              </a:rPr>
              <a:t>Consumer Confidence by Month</a:t>
            </a:r>
          </a:p>
        </p:txBody>
      </p:sp>
      <p:cxnSp>
        <p:nvCxnSpPr>
          <p:cNvPr id="17" name="Straight Connector 16"/>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079" name="TextBox 12"/>
          <p:cNvSpPr txBox="1">
            <a:spLocks noChangeArrowheads="1"/>
          </p:cNvSpPr>
          <p:nvPr/>
        </p:nvSpPr>
        <p:spPr bwMode="auto">
          <a:xfrm>
            <a:off x="0" y="57150"/>
            <a:ext cx="8709025" cy="769938"/>
          </a:xfrm>
          <a:prstGeom prst="rect">
            <a:avLst/>
          </a:prstGeom>
          <a:noFill/>
          <a:ln w="9525">
            <a:noFill/>
            <a:miter lim="800000"/>
            <a:headEnd/>
            <a:tailEnd/>
          </a:ln>
        </p:spPr>
        <p:txBody>
          <a:bodyPr>
            <a:spAutoFit/>
          </a:bodyPr>
          <a:lstStyle/>
          <a:p>
            <a:r>
              <a:rPr lang="en-US" sz="2200" b="0">
                <a:solidFill>
                  <a:srgbClr val="61C250"/>
                </a:solidFill>
                <a:latin typeface="Georgia" pitchFamily="18" charset="0"/>
              </a:rPr>
              <a:t>Standardizing consumer confidence and spending clarifies that the two are NOT positively related (by monthly average since Jan 2008)</a:t>
            </a:r>
          </a:p>
        </p:txBody>
      </p:sp>
      <p:cxnSp>
        <p:nvCxnSpPr>
          <p:cNvPr id="18" name="Straight Connector 17"/>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5" name="Slide Number Placeholder 1"/>
          <p:cNvSpPr>
            <a:spLocks noGrp="1"/>
          </p:cNvSpPr>
          <p:nvPr>
            <p:ph type="sldNum" sz="quarter" idx="10"/>
          </p:nvPr>
        </p:nvSpPr>
        <p:spPr/>
        <p:txBody>
          <a:bodyPr/>
          <a:lstStyle/>
          <a:p>
            <a:pPr>
              <a:defRPr/>
            </a:pPr>
            <a:fld id="{D3D431D2-A749-4353-B249-4CA67F72BC15}" type="slidenum">
              <a:rPr lang="en-US" smtClean="0"/>
              <a:pPr>
                <a:defRPr/>
              </a:pPr>
              <a:t>8</a:t>
            </a:fld>
            <a:endParaRPr lang="en-US" dirty="0"/>
          </a:p>
        </p:txBody>
      </p:sp>
      <p:cxnSp>
        <p:nvCxnSpPr>
          <p:cNvPr id="19" name="Straight Connector 18"/>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081" name="Text Box 8"/>
          <p:cNvSpPr txBox="1">
            <a:spLocks noChangeArrowheads="1"/>
          </p:cNvSpPr>
          <p:nvPr/>
        </p:nvSpPr>
        <p:spPr bwMode="auto">
          <a:xfrm>
            <a:off x="4754563" y="6407150"/>
            <a:ext cx="3843337" cy="184150"/>
          </a:xfrm>
          <a:prstGeom prst="rect">
            <a:avLst/>
          </a:prstGeom>
          <a:noFill/>
          <a:ln w="9525">
            <a:noFill/>
            <a:miter lim="800000"/>
            <a:headEnd/>
            <a:tailEnd/>
          </a:ln>
        </p:spPr>
        <p:txBody>
          <a:bodyPr>
            <a:spAutoFit/>
          </a:bodyPr>
          <a:lstStyle/>
          <a:p>
            <a:pPr algn="r" eaLnBrk="0" hangingPunct="0"/>
            <a:r>
              <a:rPr lang="en-US" sz="600" b="0">
                <a:solidFill>
                  <a:srgbClr val="404545"/>
                </a:solidFill>
                <a:latin typeface="Georgia" pitchFamily="18" charset="0"/>
              </a:rPr>
              <a:t>Copyright © 2009 Gallup, Inc. All rights reserved.</a:t>
            </a:r>
          </a:p>
        </p:txBody>
      </p:sp>
      <p:cxnSp>
        <p:nvCxnSpPr>
          <p:cNvPr id="20" name="Straight Connector 19"/>
          <p:cNvCxnSpPr/>
          <p:nvPr/>
        </p:nvCxnSpPr>
        <p:spPr>
          <a:xfrm>
            <a:off x="0" y="0"/>
            <a:ext cx="0" cy="457200"/>
          </a:xfrm>
          <a:prstGeom prst="line">
            <a:avLst/>
          </a:prstGeom>
          <a:ln w="0" cap="flat" cmpd="sng" algn="ctr">
            <a:solidFill>
              <a:srgbClr val="FD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rgbClr val="C0C0C0">
              <a:alpha val="22000"/>
            </a:srgbClr>
          </a:solidFill>
          <a:ln w="0" cap="flat" cmpd="sng" algn="ctr">
            <a:solidFill>
              <a:srgbClr val="FBFFFF"/>
            </a:solidFill>
            <a:prstDash val="solid"/>
            <a:round/>
            <a:headEnd type="none" w="med" len="med"/>
            <a:tailEnd type="none" w="med" len="med"/>
          </a:ln>
          <a:effectLst/>
        </p:spPr>
      </p:cxnSp>
      <p:sp>
        <p:nvSpPr>
          <p:cNvPr id="178178" name="Rectangle 2"/>
          <p:cNvSpPr>
            <a:spLocks noGrp="1" noChangeArrowheads="1"/>
          </p:cNvSpPr>
          <p:nvPr>
            <p:ph type="title"/>
          </p:nvPr>
        </p:nvSpPr>
        <p:spPr>
          <a:xfrm>
            <a:off x="457200" y="274638"/>
            <a:ext cx="8229600" cy="1143000"/>
          </a:xfrm>
        </p:spPr>
        <p:txBody>
          <a:bodyPr/>
          <a:lstStyle/>
          <a:p>
            <a:endParaRPr lang="en-US" smtClean="0"/>
          </a:p>
        </p:txBody>
      </p:sp>
      <p:sp>
        <p:nvSpPr>
          <p:cNvPr id="178179" name="Rectangle 3"/>
          <p:cNvSpPr>
            <a:spLocks noGrp="1" noChangeArrowheads="1"/>
          </p:cNvSpPr>
          <p:nvPr>
            <p:ph type="body" idx="1"/>
          </p:nvPr>
        </p:nvSpPr>
        <p:spPr/>
        <p:txBody>
          <a:bodyPr/>
          <a:lstStyle/>
          <a:p>
            <a:endParaRPr lang="en-US" smtClean="0"/>
          </a:p>
        </p:txBody>
      </p:sp>
      <p:cxnSp>
        <p:nvCxnSpPr>
          <p:cNvPr id="7" name="Straight Connector 6"/>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sp>
        <p:nvSpPr>
          <p:cNvPr id="178180" name="Rectangle 4"/>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p>
            <a:pPr algn="ctr"/>
            <a:endParaRPr lang="en-US" sz="1800" b="0">
              <a:solidFill>
                <a:srgbClr val="000000"/>
              </a:solidFill>
            </a:endParaRPr>
          </a:p>
        </p:txBody>
      </p:sp>
      <p:cxnSp>
        <p:nvCxnSpPr>
          <p:cNvPr id="8" name="Straight Connector 7"/>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sp>
        <p:nvSpPr>
          <p:cNvPr id="178181" name="Rectangle 5"/>
          <p:cNvSpPr>
            <a:spLocks noChangeArrowheads="1"/>
          </p:cNvSpPr>
          <p:nvPr/>
        </p:nvSpPr>
        <p:spPr bwMode="auto">
          <a:xfrm>
            <a:off x="5559425" y="3948113"/>
            <a:ext cx="3367088" cy="1828800"/>
          </a:xfrm>
          <a:prstGeom prst="rect">
            <a:avLst/>
          </a:prstGeom>
          <a:noFill/>
          <a:ln w="9525">
            <a:noFill/>
            <a:miter lim="800000"/>
            <a:headEnd/>
            <a:tailEnd/>
          </a:ln>
        </p:spPr>
        <p:txBody>
          <a:bodyPr/>
          <a:lstStyle/>
          <a:p>
            <a:pPr marL="342900" indent="-342900" eaLnBrk="0" hangingPunct="0">
              <a:spcBef>
                <a:spcPct val="20000"/>
              </a:spcBef>
            </a:pPr>
            <a:r>
              <a:rPr lang="en-US" sz="1800" b="0">
                <a:solidFill>
                  <a:srgbClr val="000000"/>
                </a:solidFill>
                <a:latin typeface="Calibri" pitchFamily="34" charset="0"/>
              </a:rPr>
              <a:t>	</a:t>
            </a:r>
            <a:r>
              <a:rPr lang="en-US" sz="2400">
                <a:solidFill>
                  <a:srgbClr val="000000"/>
                </a:solidFill>
                <a:latin typeface="Calibri" pitchFamily="34" charset="0"/>
              </a:rPr>
              <a:t>“Risk comes from not knowing what you're doing.”						   </a:t>
            </a:r>
            <a:r>
              <a:rPr lang="en-US" sz="2400" i="1">
                <a:solidFill>
                  <a:srgbClr val="000000"/>
                </a:solidFill>
                <a:latin typeface="Calibri" pitchFamily="34" charset="0"/>
              </a:rPr>
              <a:t>--Warren Buffet</a:t>
            </a:r>
          </a:p>
        </p:txBody>
      </p:sp>
      <p:cxnSp>
        <p:nvCxnSpPr>
          <p:cNvPr id="9" name="Straight Connector 8"/>
          <p:cNvCxnSpPr/>
          <p:nvPr/>
        </p:nvCxnSpPr>
        <p:spPr bwMode="auto">
          <a:xfrm>
            <a:off x="0" y="0"/>
            <a:ext cx="457200" cy="0"/>
          </a:xfrm>
          <a:prstGeom prst="line">
            <a:avLst/>
          </a:prstGeom>
          <a:solidFill>
            <a:srgbClr val="C0C0C0">
              <a:alpha val="22000"/>
            </a:srgbClr>
          </a:solidFill>
          <a:ln w="0" cap="flat" cmpd="sng" algn="ctr">
            <a:solidFill>
              <a:srgbClr val="FEFFFF"/>
            </a:solidFill>
            <a:prstDash val="solid"/>
            <a:round/>
            <a:headEnd type="none" w="med" len="med"/>
            <a:tailEnd type="none" w="med" len="med"/>
          </a:ln>
          <a:effectLst/>
        </p:spPr>
      </p:cxnSp>
      <p:pic>
        <p:nvPicPr>
          <p:cNvPr id="178182" name="Picture 11" descr="warren-buffet"/>
          <p:cNvPicPr>
            <a:picLocks noChangeAspect="1" noChangeArrowheads="1"/>
          </p:cNvPicPr>
          <p:nvPr/>
        </p:nvPicPr>
        <p:blipFill>
          <a:blip r:embed="rId2"/>
          <a:srcRect l="17636" t="4445" r="29457" b="5917"/>
          <a:stretch>
            <a:fillRect/>
          </a:stretch>
        </p:blipFill>
        <p:spPr bwMode="auto">
          <a:xfrm>
            <a:off x="0" y="0"/>
            <a:ext cx="5486400" cy="6858000"/>
          </a:xfrm>
          <a:prstGeom prst="rect">
            <a:avLst/>
          </a:prstGeom>
          <a:noFill/>
          <a:ln w="9525">
            <a:noFill/>
            <a:miter lim="800000"/>
            <a:headEnd/>
            <a:tailEnd/>
          </a:ln>
        </p:spPr>
      </p:pic>
      <p:cxnSp>
        <p:nvCxnSpPr>
          <p:cNvPr id="10" name="Straight Connector 9"/>
          <p:cNvCxnSpPr/>
          <p:nvPr/>
        </p:nvCxnSpPr>
        <p:spPr bwMode="auto">
          <a:xfrm>
            <a:off x="0" y="0"/>
            <a:ext cx="0" cy="457200"/>
          </a:xfrm>
          <a:prstGeom prst="line">
            <a:avLst/>
          </a:prstGeom>
          <a:solidFill>
            <a:srgbClr val="C0C0C0">
              <a:alpha val="22000"/>
            </a:srgbClr>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cxnSp>
        <p:nvCxnSpPr>
          <p:cNvPr id="7" name="Straight Connector 6"/>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5" name="Rectangle 3"/>
          <p:cNvSpPr txBox="1">
            <a:spLocks noChangeArrowheads="1"/>
          </p:cNvSpPr>
          <p:nvPr/>
        </p:nvSpPr>
        <p:spPr bwMode="auto">
          <a:xfrm>
            <a:off x="381000" y="685800"/>
            <a:ext cx="8229600" cy="1143000"/>
          </a:xfrm>
          <a:prstGeom prst="rect">
            <a:avLst/>
          </a:prstGeom>
          <a:noFill/>
          <a:ln w="9525">
            <a:noFill/>
            <a:miter lim="800000"/>
            <a:headEnd/>
            <a:tailEnd/>
          </a:ln>
          <a:effectLst/>
        </p:spPr>
        <p:txBody>
          <a:bodyPr anchor="ctr"/>
          <a:lstStyle/>
          <a:p>
            <a:pPr algn="ctr">
              <a:defRPr/>
            </a:pPr>
            <a:r>
              <a:rPr lang="en-US" sz="4400" kern="0">
                <a:solidFill>
                  <a:srgbClr val="FFFFFF"/>
                </a:solidFill>
                <a:latin typeface="Arial"/>
              </a:rPr>
              <a:t>ESTO</a:t>
            </a:r>
            <a:endParaRPr lang="en-US" sz="4400" kern="0" dirty="0">
              <a:solidFill>
                <a:srgbClr val="FFFFFF"/>
              </a:solidFill>
              <a:latin typeface="Arial"/>
            </a:endParaRPr>
          </a:p>
        </p:txBody>
      </p:sp>
      <p:cxnSp>
        <p:nvCxnSpPr>
          <p:cNvPr id="8" name="Straight Connector 7"/>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9203" name="Rectangle 4"/>
          <p:cNvSpPr txBox="1">
            <a:spLocks noChangeArrowheads="1"/>
          </p:cNvSpPr>
          <p:nvPr/>
        </p:nvSpPr>
        <p:spPr bwMode="auto">
          <a:xfrm>
            <a:off x="1219200" y="2311400"/>
            <a:ext cx="6858000" cy="3001963"/>
          </a:xfrm>
          <a:prstGeom prst="rect">
            <a:avLst/>
          </a:prstGeom>
          <a:noFill/>
          <a:ln w="9525">
            <a:noFill/>
            <a:miter lim="800000"/>
            <a:headEnd/>
            <a:tailEnd/>
          </a:ln>
        </p:spPr>
        <p:txBody>
          <a:bodyPr/>
          <a:lstStyle/>
          <a:p>
            <a:pPr algn="ctr">
              <a:spcBef>
                <a:spcPct val="50000"/>
              </a:spcBef>
            </a:pPr>
            <a:r>
              <a:rPr lang="en-US" sz="4000">
                <a:solidFill>
                  <a:srgbClr val="000000"/>
                </a:solidFill>
              </a:rPr>
              <a:t>www.ustravel.org</a:t>
            </a:r>
          </a:p>
          <a:p>
            <a:pPr algn="ctr">
              <a:spcBef>
                <a:spcPct val="50000"/>
              </a:spcBef>
            </a:pPr>
            <a:endParaRPr lang="en-US" sz="4000">
              <a:solidFill>
                <a:srgbClr val="000000"/>
              </a:solidFill>
            </a:endParaRPr>
          </a:p>
          <a:p>
            <a:pPr algn="ctr">
              <a:spcBef>
                <a:spcPct val="50000"/>
              </a:spcBef>
            </a:pPr>
            <a:r>
              <a:rPr lang="en-US" sz="4000">
                <a:solidFill>
                  <a:srgbClr val="000000"/>
                </a:solidFill>
              </a:rPr>
              <a:t>scook@ustravel.org</a:t>
            </a:r>
            <a:endParaRPr lang="en-US">
              <a:solidFill>
                <a:srgbClr val="000000"/>
              </a:solidFill>
            </a:endParaRPr>
          </a:p>
        </p:txBody>
      </p:sp>
      <p:cxnSp>
        <p:nvCxnSpPr>
          <p:cNvPr id="9" name="Straight Connector 8"/>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79204" name="Picture 7" descr="Masthead 5763_RGB"/>
          <p:cNvPicPr>
            <a:picLocks noChangeAspect="1" noChangeArrowheads="1"/>
          </p:cNvPicPr>
          <p:nvPr/>
        </p:nvPicPr>
        <p:blipFill>
          <a:blip r:embed="rId3"/>
          <a:srcRect/>
          <a:stretch>
            <a:fillRect/>
          </a:stretch>
        </p:blipFill>
        <p:spPr bwMode="auto">
          <a:xfrm>
            <a:off x="0" y="0"/>
            <a:ext cx="9145588" cy="1714500"/>
          </a:xfrm>
          <a:prstGeom prst="rect">
            <a:avLst/>
          </a:prstGeom>
          <a:noFill/>
          <a:ln w="9525">
            <a:noFill/>
            <a:miter lim="800000"/>
            <a:headEnd/>
            <a:tailEnd/>
          </a:ln>
        </p:spPr>
      </p:pic>
      <p:cxnSp>
        <p:nvCxnSpPr>
          <p:cNvPr id="10" name="Straight Connector 9"/>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sp>
        <p:nvSpPr>
          <p:cNvPr id="179205" name="Rectangle 2"/>
          <p:cNvSpPr>
            <a:spLocks noGrp="1" noChangeArrowheads="1"/>
          </p:cNvSpPr>
          <p:nvPr>
            <p:ph type="title"/>
          </p:nvPr>
        </p:nvSpPr>
        <p:spPr>
          <a:xfrm>
            <a:off x="457200" y="381000"/>
            <a:ext cx="8229600" cy="1143000"/>
          </a:xfrm>
        </p:spPr>
        <p:txBody>
          <a:bodyPr/>
          <a:lstStyle/>
          <a:p>
            <a:r>
              <a:rPr lang="en-US" smtClean="0"/>
              <a:t>MOF</a:t>
            </a:r>
          </a:p>
        </p:txBody>
      </p:sp>
      <p:cxnSp>
        <p:nvCxnSpPr>
          <p:cNvPr id="11" name="Straight Connector 10"/>
          <p:cNvCxnSpPr/>
          <p:nvPr/>
        </p:nvCxnSpPr>
        <p:spPr bwMode="auto">
          <a:xfrm>
            <a:off x="0" y="0"/>
            <a:ext cx="457200" cy="0"/>
          </a:xfrm>
          <a:prstGeom prst="line">
            <a:avLst/>
          </a:prstGeom>
          <a:solidFill>
            <a:schemeClr val="accent1"/>
          </a:solidFill>
          <a:ln w="0" cap="flat" cmpd="sng" algn="ctr">
            <a:solidFill>
              <a:srgbClr val="FEFFFF"/>
            </a:solidFill>
            <a:prstDash val="solid"/>
            <a:round/>
            <a:headEnd type="none" w="med" len="med"/>
            <a:tailEnd type="none" w="med" len="med"/>
          </a:ln>
          <a:effectLst/>
        </p:spPr>
      </p:cxnSp>
      <p:pic>
        <p:nvPicPr>
          <p:cNvPr id="179206" name="Picture 8" descr="MarketingOutlookForum_4.24..jpg"/>
          <p:cNvPicPr>
            <a:picLocks noChangeAspect="1"/>
          </p:cNvPicPr>
          <p:nvPr/>
        </p:nvPicPr>
        <p:blipFill>
          <a:blip r:embed="rId4"/>
          <a:srcRect/>
          <a:stretch>
            <a:fillRect/>
          </a:stretch>
        </p:blipFill>
        <p:spPr bwMode="auto">
          <a:xfrm>
            <a:off x="7696200" y="5105400"/>
            <a:ext cx="1285875" cy="1600200"/>
          </a:xfrm>
          <a:prstGeom prst="rect">
            <a:avLst/>
          </a:prstGeom>
          <a:noFill/>
          <a:ln w="9525">
            <a:noFill/>
            <a:miter lim="800000"/>
            <a:headEnd/>
            <a:tailEnd/>
          </a:ln>
        </p:spPr>
      </p:pic>
      <p:cxnSp>
        <p:nvCxnSpPr>
          <p:cNvPr id="12" name="Straight Connector 11"/>
          <p:cNvCxnSpPr/>
          <p:nvPr/>
        </p:nvCxnSpPr>
        <p:spPr bwMode="auto">
          <a:xfrm>
            <a:off x="0" y="0"/>
            <a:ext cx="0" cy="457200"/>
          </a:xfrm>
          <a:prstGeom prst="line">
            <a:avLst/>
          </a:prstGeom>
          <a:solidFill>
            <a:schemeClr val="accent1"/>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rgbClr val="FCFED6"/>
          </a:solidFill>
          <a:ln w="0" cap="flat" cmpd="sng" algn="ctr">
            <a:solidFill>
              <a:srgbClr val="FBFFFF"/>
            </a:solidFill>
            <a:prstDash val="solid"/>
            <a:round/>
            <a:headEnd type="none" w="med" len="med"/>
            <a:tailEnd type="none" w="med" len="med"/>
          </a:ln>
          <a:effectLst/>
        </p:spPr>
      </p:cxnSp>
      <p:cxnSp>
        <p:nvCxnSpPr>
          <p:cNvPr id="4" name="Straight Connector 3"/>
          <p:cNvCxnSpPr/>
          <p:nvPr/>
        </p:nvCxnSpPr>
        <p:spPr bwMode="auto">
          <a:xfrm>
            <a:off x="0" y="0"/>
            <a:ext cx="457200" cy="0"/>
          </a:xfrm>
          <a:prstGeom prst="line">
            <a:avLst/>
          </a:prstGeom>
          <a:solidFill>
            <a:srgbClr val="FCFED6"/>
          </a:solidFill>
          <a:ln w="0" cap="flat" cmpd="sng" algn="ctr">
            <a:solidFill>
              <a:srgbClr val="FEFFFF"/>
            </a:solidFill>
            <a:prstDash val="solid"/>
            <a:round/>
            <a:headEnd type="none" w="med" len="med"/>
            <a:tailEnd type="none" w="med" len="med"/>
          </a:ln>
          <a:effectLst/>
        </p:spPr>
      </p:cxnSp>
      <p:sp>
        <p:nvSpPr>
          <p:cNvPr id="8928268" name="Rectangle 12"/>
          <p:cNvSpPr>
            <a:spLocks noChangeArrowheads="1"/>
          </p:cNvSpPr>
          <p:nvPr/>
        </p:nvSpPr>
        <p:spPr bwMode="auto">
          <a:xfrm>
            <a:off x="0" y="0"/>
            <a:ext cx="9144000" cy="3200400"/>
          </a:xfrm>
          <a:prstGeom prst="rect">
            <a:avLst/>
          </a:prstGeom>
          <a:gradFill rotWithShape="1">
            <a:gsLst>
              <a:gs pos="0">
                <a:srgbClr val="2C2C2C"/>
              </a:gs>
              <a:gs pos="100000">
                <a:srgbClr val="5E5E5E"/>
              </a:gs>
            </a:gsLst>
            <a:lin ang="5400000" scaled="1"/>
          </a:gradFill>
          <a:ln w="12700">
            <a:solidFill>
              <a:schemeClr val="tx1"/>
            </a:solidFill>
            <a:miter lim="800000"/>
            <a:headEnd/>
            <a:tailEnd/>
          </a:ln>
        </p:spPr>
        <p:txBody>
          <a:bodyPr wrap="none" anchor="ctr"/>
          <a:lstStyle/>
          <a:p>
            <a:pPr algn="ctr" eaLnBrk="0" hangingPunct="0"/>
            <a:r>
              <a:rPr lang="en-US" sz="9600" b="0">
                <a:solidFill>
                  <a:srgbClr val="FFFFFF"/>
                </a:solidFill>
                <a:latin typeface="FranklinGothic"/>
              </a:rPr>
              <a:t>Are we in</a:t>
            </a:r>
            <a:br>
              <a:rPr lang="en-US" sz="9600" b="0">
                <a:solidFill>
                  <a:srgbClr val="FFFFFF"/>
                </a:solidFill>
                <a:latin typeface="FranklinGothic"/>
              </a:rPr>
            </a:br>
            <a:r>
              <a:rPr lang="en-US" sz="9600" b="0">
                <a:solidFill>
                  <a:srgbClr val="FFFFFF"/>
                </a:solidFill>
                <a:latin typeface="FranklinGothic"/>
              </a:rPr>
              <a:t>in a cycle???</a:t>
            </a:r>
          </a:p>
        </p:txBody>
      </p:sp>
      <p:cxnSp>
        <p:nvCxnSpPr>
          <p:cNvPr id="5" name="Straight Connector 4"/>
          <p:cNvCxnSpPr/>
          <p:nvPr/>
        </p:nvCxnSpPr>
        <p:spPr bwMode="auto">
          <a:xfrm>
            <a:off x="0" y="0"/>
            <a:ext cx="457200" cy="0"/>
          </a:xfrm>
          <a:prstGeom prst="line">
            <a:avLst/>
          </a:prstGeom>
          <a:solidFill>
            <a:srgbClr val="FCFED6"/>
          </a:solidFill>
          <a:ln w="0" cap="flat" cmpd="sng" algn="ctr">
            <a:solidFill>
              <a:srgbClr val="FEFFFF"/>
            </a:solidFill>
            <a:prstDash val="solid"/>
            <a:round/>
            <a:headEnd type="none" w="med" len="med"/>
            <a:tailEnd type="none" w="med" len="med"/>
          </a:ln>
          <a:effectLst/>
        </p:spPr>
      </p:cxnSp>
      <p:pic>
        <p:nvPicPr>
          <p:cNvPr id="8928269" name="Picture 13" descr="cyclone"/>
          <p:cNvPicPr>
            <a:picLocks noChangeAspect="1" noChangeArrowheads="1"/>
          </p:cNvPicPr>
          <p:nvPr/>
        </p:nvPicPr>
        <p:blipFill>
          <a:blip r:embed="rId2"/>
          <a:srcRect t="1399" b="32808"/>
          <a:stretch>
            <a:fillRect/>
          </a:stretch>
        </p:blipFill>
        <p:spPr bwMode="auto">
          <a:xfrm>
            <a:off x="0" y="3033713"/>
            <a:ext cx="9144000" cy="4143375"/>
          </a:xfrm>
          <a:prstGeom prst="rect">
            <a:avLst/>
          </a:prstGeom>
          <a:noFill/>
          <a:ln w="9525">
            <a:noFill/>
            <a:miter lim="800000"/>
            <a:headEnd/>
            <a:tailEnd/>
          </a:ln>
        </p:spPr>
      </p:pic>
      <p:cxnSp>
        <p:nvCxnSpPr>
          <p:cNvPr id="6" name="Straight Connector 5"/>
          <p:cNvCxnSpPr/>
          <p:nvPr/>
        </p:nvCxnSpPr>
        <p:spPr bwMode="auto">
          <a:xfrm>
            <a:off x="0" y="0"/>
            <a:ext cx="0" cy="457200"/>
          </a:xfrm>
          <a:prstGeom prst="line">
            <a:avLst/>
          </a:prstGeom>
          <a:solidFill>
            <a:srgbClr val="FCFED6"/>
          </a:solidFill>
          <a:ln w="0" cap="flat" cmpd="sng" algn="ctr">
            <a:solidFill>
              <a:srgbClr val="FDFFF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928268"/>
                                        </p:tgtEl>
                                        <p:attrNameLst>
                                          <p:attrName>style.visibility</p:attrName>
                                        </p:attrNameLst>
                                      </p:cBhvr>
                                      <p:to>
                                        <p:strVal val="visible"/>
                                      </p:to>
                                    </p:set>
                                    <p:anim calcmode="lin" valueType="num">
                                      <p:cBhvr>
                                        <p:cTn id="7" dur="1000" fill="hold"/>
                                        <p:tgtEl>
                                          <p:spTgt spid="8928268"/>
                                        </p:tgtEl>
                                        <p:attrNameLst>
                                          <p:attrName>ppt_w</p:attrName>
                                        </p:attrNameLst>
                                      </p:cBhvr>
                                      <p:tavLst>
                                        <p:tav tm="0">
                                          <p:val>
                                            <p:strVal val="#ppt_w+.3"/>
                                          </p:val>
                                        </p:tav>
                                        <p:tav tm="100000">
                                          <p:val>
                                            <p:strVal val="#ppt_w"/>
                                          </p:val>
                                        </p:tav>
                                      </p:tavLst>
                                    </p:anim>
                                    <p:anim calcmode="lin" valueType="num">
                                      <p:cBhvr>
                                        <p:cTn id="8" dur="1000" fill="hold"/>
                                        <p:tgtEl>
                                          <p:spTgt spid="8928268"/>
                                        </p:tgtEl>
                                        <p:attrNameLst>
                                          <p:attrName>ppt_h</p:attrName>
                                        </p:attrNameLst>
                                      </p:cBhvr>
                                      <p:tavLst>
                                        <p:tav tm="0">
                                          <p:val>
                                            <p:strVal val="#ppt_h"/>
                                          </p:val>
                                        </p:tav>
                                        <p:tav tm="100000">
                                          <p:val>
                                            <p:strVal val="#ppt_h"/>
                                          </p:val>
                                        </p:tav>
                                      </p:tavLst>
                                    </p:anim>
                                    <p:animEffect transition="in" filter="fade">
                                      <p:cBhvr>
                                        <p:cTn id="9" dur="1000"/>
                                        <p:tgtEl>
                                          <p:spTgt spid="8928268"/>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8928269"/>
                                        </p:tgtEl>
                                        <p:attrNameLst>
                                          <p:attrName>style.visibility</p:attrName>
                                        </p:attrNameLst>
                                      </p:cBhvr>
                                      <p:to>
                                        <p:strVal val="visible"/>
                                      </p:to>
                                    </p:set>
                                    <p:animEffect transition="in" filter="fade">
                                      <p:cBhvr>
                                        <p:cTn id="14" dur="2000"/>
                                        <p:tgtEl>
                                          <p:spTgt spid="8928269"/>
                                        </p:tgtEl>
                                      </p:cBhvr>
                                    </p:animEffect>
                                    <p:anim calcmode="lin" valueType="num">
                                      <p:cBhvr>
                                        <p:cTn id="15" dur="2000" fill="hold"/>
                                        <p:tgtEl>
                                          <p:spTgt spid="8928269"/>
                                        </p:tgtEl>
                                        <p:attrNameLst>
                                          <p:attrName>style.rotation</p:attrName>
                                        </p:attrNameLst>
                                      </p:cBhvr>
                                      <p:tavLst>
                                        <p:tav tm="0">
                                          <p:val>
                                            <p:fltVal val="720"/>
                                          </p:val>
                                        </p:tav>
                                        <p:tav tm="100000">
                                          <p:val>
                                            <p:fltVal val="0"/>
                                          </p:val>
                                        </p:tav>
                                      </p:tavLst>
                                    </p:anim>
                                    <p:anim calcmode="lin" valueType="num">
                                      <p:cBhvr>
                                        <p:cTn id="16" dur="2000" fill="hold"/>
                                        <p:tgtEl>
                                          <p:spTgt spid="8928269"/>
                                        </p:tgtEl>
                                        <p:attrNameLst>
                                          <p:attrName>ppt_h</p:attrName>
                                        </p:attrNameLst>
                                      </p:cBhvr>
                                      <p:tavLst>
                                        <p:tav tm="0">
                                          <p:val>
                                            <p:fltVal val="0"/>
                                          </p:val>
                                        </p:tav>
                                        <p:tav tm="100000">
                                          <p:val>
                                            <p:strVal val="#ppt_h"/>
                                          </p:val>
                                        </p:tav>
                                      </p:tavLst>
                                    </p:anim>
                                    <p:anim calcmode="lin" valueType="num">
                                      <p:cBhvr>
                                        <p:cTn id="17" dur="2000" fill="hold"/>
                                        <p:tgtEl>
                                          <p:spTgt spid="892826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8268" grpId="0" animBg="1"/>
    </p:bldLst>
  </p:timing>
</p:sld>
</file>

<file path=ppt/theme/theme1.xml><?xml version="1.0" encoding="utf-8"?>
<a:theme xmlns:a="http://schemas.openxmlformats.org/drawingml/2006/main" name="Basic_Title">
  <a:themeElements>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fontScheme name="Basic_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Basic_Titl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Basic_Title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Basic_Title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Trends 2008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Basic_Title">
  <a:themeElements>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fontScheme name="Basic_Title">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Basic_Titl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Basic_Title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Basic_Title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Basic_Title">
  <a:themeElements>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fontScheme name="Basic_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Basic_Titl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Basic_Title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Basic_Title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MD_NYC_10.17.0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MD_NYC_10.17.06">
      <a:majorFont>
        <a:latin typeface="Helvetica 95 Black"/>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CFED6"/>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tx1"/>
            </a:solidFill>
            <a:effectLst/>
            <a:latin typeface="FranklinGothic" charset="0"/>
          </a:defRPr>
        </a:defPPr>
      </a:lstStyle>
    </a:spDef>
    <a:lnDef>
      <a:spPr bwMode="auto">
        <a:xfrm>
          <a:off x="0" y="0"/>
          <a:ext cx="1" cy="1"/>
        </a:xfrm>
        <a:custGeom>
          <a:avLst/>
          <a:gdLst/>
          <a:ahLst/>
          <a:cxnLst/>
          <a:rect l="0" t="0" r="0" b="0"/>
          <a:pathLst/>
        </a:custGeom>
        <a:solidFill>
          <a:srgbClr val="FCFED6"/>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tx1"/>
            </a:solidFill>
            <a:effectLst/>
            <a:latin typeface="FranklinGothic" charset="0"/>
          </a:defRPr>
        </a:defPPr>
      </a:lstStyle>
    </a:lnDef>
  </a:objectDefaults>
  <a:extraClrSchemeLst>
    <a:extraClrScheme>
      <a:clrScheme name="OMD_NYC_10.17.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MD_NYC_10.17.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MD_NYC_10.17.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MD_NYC_10.17.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MD_NYC_10.17.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MD_NYC_10.17.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MD_NYC_10.17.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Basic_Title">
  <a:themeElements>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fontScheme name="Basic_Title">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Basic_Titl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Basic_Title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Basic_Title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Default Design">
  <a:themeElements>
    <a:clrScheme name="Poll White">
      <a:dk1>
        <a:srgbClr val="404545"/>
      </a:dk1>
      <a:lt1>
        <a:srgbClr val="FFFFFF"/>
      </a:lt1>
      <a:dk2>
        <a:srgbClr val="404545"/>
      </a:dk2>
      <a:lt2>
        <a:srgbClr val="404545"/>
      </a:lt2>
      <a:accent1>
        <a:srgbClr val="EBE6B1"/>
      </a:accent1>
      <a:accent2>
        <a:srgbClr val="C3E76F"/>
      </a:accent2>
      <a:accent3>
        <a:srgbClr val="61C250"/>
      </a:accent3>
      <a:accent4>
        <a:srgbClr val="007934"/>
      </a:accent4>
      <a:accent5>
        <a:srgbClr val="275937"/>
      </a:accent5>
      <a:accent6>
        <a:srgbClr val="404545"/>
      </a:accent6>
      <a:hlink>
        <a:srgbClr val="61C250"/>
      </a:hlink>
      <a:folHlink>
        <a:srgbClr val="007934"/>
      </a:folHlink>
    </a:clrScheme>
    <a:fontScheme name="Default Design">
      <a:majorFont>
        <a:latin typeface="Georgi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4D4F53"/>
        </a:dk1>
        <a:lt1>
          <a:srgbClr val="FFFFFF"/>
        </a:lt1>
        <a:dk2>
          <a:srgbClr val="61C250"/>
        </a:dk2>
        <a:lt2>
          <a:srgbClr val="4D4F53"/>
        </a:lt2>
        <a:accent1>
          <a:srgbClr val="C3E76F"/>
        </a:accent1>
        <a:accent2>
          <a:srgbClr val="61C250"/>
        </a:accent2>
        <a:accent3>
          <a:srgbClr val="FFFFFF"/>
        </a:accent3>
        <a:accent4>
          <a:srgbClr val="404246"/>
        </a:accent4>
        <a:accent5>
          <a:srgbClr val="DEF1BB"/>
        </a:accent5>
        <a:accent6>
          <a:srgbClr val="57B048"/>
        </a:accent6>
        <a:hlink>
          <a:srgbClr val="007934"/>
        </a:hlink>
        <a:folHlink>
          <a:srgbClr val="275937"/>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Default Design">
  <a:themeElements>
    <a:clrScheme name="Poll White">
      <a:dk1>
        <a:srgbClr val="404545"/>
      </a:dk1>
      <a:lt1>
        <a:srgbClr val="FFFFFF"/>
      </a:lt1>
      <a:dk2>
        <a:srgbClr val="404545"/>
      </a:dk2>
      <a:lt2>
        <a:srgbClr val="404545"/>
      </a:lt2>
      <a:accent1>
        <a:srgbClr val="EBE6B1"/>
      </a:accent1>
      <a:accent2>
        <a:srgbClr val="C3E76F"/>
      </a:accent2>
      <a:accent3>
        <a:srgbClr val="61C250"/>
      </a:accent3>
      <a:accent4>
        <a:srgbClr val="007934"/>
      </a:accent4>
      <a:accent5>
        <a:srgbClr val="275937"/>
      </a:accent5>
      <a:accent6>
        <a:srgbClr val="404545"/>
      </a:accent6>
      <a:hlink>
        <a:srgbClr val="61C250"/>
      </a:hlink>
      <a:folHlink>
        <a:srgbClr val="007934"/>
      </a:folHlink>
    </a:clrScheme>
    <a:fontScheme name="Default Design">
      <a:majorFont>
        <a:latin typeface="Georgi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4D4F53"/>
        </a:dk1>
        <a:lt1>
          <a:srgbClr val="FFFFFF"/>
        </a:lt1>
        <a:dk2>
          <a:srgbClr val="61C250"/>
        </a:dk2>
        <a:lt2>
          <a:srgbClr val="4D4F53"/>
        </a:lt2>
        <a:accent1>
          <a:srgbClr val="C3E76F"/>
        </a:accent1>
        <a:accent2>
          <a:srgbClr val="61C250"/>
        </a:accent2>
        <a:accent3>
          <a:srgbClr val="FFFFFF"/>
        </a:accent3>
        <a:accent4>
          <a:srgbClr val="404246"/>
        </a:accent4>
        <a:accent5>
          <a:srgbClr val="DEF1BB"/>
        </a:accent5>
        <a:accent6>
          <a:srgbClr val="57B048"/>
        </a:accent6>
        <a:hlink>
          <a:srgbClr val="007934"/>
        </a:hlink>
        <a:folHlink>
          <a:srgbClr val="275937"/>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OMD_NYC_10.17.0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MD_NYC_10.17.06">
      <a:majorFont>
        <a:latin typeface="Helvetica 95 Black"/>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CFED6"/>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tx1"/>
            </a:solidFill>
            <a:effectLst/>
            <a:latin typeface="FranklinGothic" charset="0"/>
          </a:defRPr>
        </a:defPPr>
      </a:lstStyle>
    </a:spDef>
    <a:lnDef>
      <a:spPr bwMode="auto">
        <a:xfrm>
          <a:off x="0" y="0"/>
          <a:ext cx="1" cy="1"/>
        </a:xfrm>
        <a:custGeom>
          <a:avLst/>
          <a:gdLst/>
          <a:ahLst/>
          <a:cxnLst/>
          <a:rect l="0" t="0" r="0" b="0"/>
          <a:pathLst/>
        </a:custGeom>
        <a:solidFill>
          <a:srgbClr val="FCFED6"/>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tx1"/>
            </a:solidFill>
            <a:effectLst/>
            <a:latin typeface="FranklinGothic" charset="0"/>
          </a:defRPr>
        </a:defPPr>
      </a:lstStyle>
    </a:lnDef>
  </a:objectDefaults>
  <a:extraClrSchemeLst>
    <a:extraClrScheme>
      <a:clrScheme name="OMD_NYC_10.17.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MD_NYC_10.17.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MD_NYC_10.17.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MD_NYC_10.17.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MD_NYC_10.17.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MD_NYC_10.17.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MD_NYC_10.17.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asic_Title">
  <a:themeElements>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fontScheme name="Basic_Title">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Basic_Titl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Basic_Title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Basic_Title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asic_Title">
  <a:themeElements>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fontScheme name="Basic_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Basic_Titl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Basic_Title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Basic_Title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alpha val="22000"/>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alpha val="22000"/>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alpha val="22000"/>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alpha val="22000"/>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Theme">
  <a:themeElements>
    <a:clrScheme name="CMW 09">
      <a:dk1>
        <a:sysClr val="windowText" lastClr="000000"/>
      </a:dk1>
      <a:lt1>
        <a:sysClr val="window" lastClr="FFFFFF"/>
      </a:lt1>
      <a:dk2>
        <a:srgbClr val="9DC8C7"/>
      </a:dk2>
      <a:lt2>
        <a:srgbClr val="FFFFFF"/>
      </a:lt2>
      <a:accent1>
        <a:srgbClr val="D1E9E5"/>
      </a:accent1>
      <a:accent2>
        <a:srgbClr val="9DC8C7"/>
      </a:accent2>
      <a:accent3>
        <a:srgbClr val="E7A614"/>
      </a:accent3>
      <a:accent4>
        <a:srgbClr val="E36F1E"/>
      </a:accent4>
      <a:accent5>
        <a:srgbClr val="94A545"/>
      </a:accent5>
      <a:accent6>
        <a:srgbClr val="B42E34"/>
      </a:accent6>
      <a:hlink>
        <a:srgbClr val="B42E34"/>
      </a:hlink>
      <a:folHlink>
        <a:srgbClr val="800080"/>
      </a:folHlink>
    </a:clrScheme>
    <a:fontScheme name="CMW 09">
      <a:majorFont>
        <a:latin typeface="Franklin Gothic Medium"/>
        <a:ea typeface="ヒラギノ角ゴ ProN W3"/>
        <a:cs typeface="ヒラギノ角ゴ ProN W3"/>
      </a:majorFont>
      <a:minorFont>
        <a:latin typeface="Franklin Gothic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762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3_Basic_Title">
  <a:themeElements>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fontScheme name="Basic_Title">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Basic_Titl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Basic_Title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Basic_Title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25000" smtClean="0">
            <a:ln>
              <a:noFill/>
            </a:ln>
            <a:solidFill>
              <a:schemeClr val="tx1"/>
            </a:solidFill>
            <a:effectLst/>
            <a:latin typeface="Interstate LT" pitchFamily="50"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25000" smtClean="0">
            <a:ln>
              <a:noFill/>
            </a:ln>
            <a:solidFill>
              <a:schemeClr val="tx1"/>
            </a:solidFill>
            <a:effectLst/>
            <a:latin typeface="Interstate LT" pitchFamily="50"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Basic_Title">
  <a:themeElements>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fontScheme name="Basic_Title">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Basic_Title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Basic_Title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Basic_Title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Basic_Title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X:Templates:Presentations:Designs:Blank Presentation</Template>
  <TotalTime>20129</TotalTime>
  <Words>2921</Words>
  <Application>Microsoft Office PowerPoint</Application>
  <PresentationFormat>On-screen Show (4:3)</PresentationFormat>
  <Paragraphs>485</Paragraphs>
  <Slides>81</Slides>
  <Notes>70</Notes>
  <HiddenSlides>0</HiddenSlides>
  <MMClips>0</MMClips>
  <ScaleCrop>false</ScaleCrop>
  <HeadingPairs>
    <vt:vector size="6" baseType="variant">
      <vt:variant>
        <vt:lpstr>Theme</vt:lpstr>
      </vt:variant>
      <vt:variant>
        <vt:i4>18</vt:i4>
      </vt:variant>
      <vt:variant>
        <vt:lpstr>Embedded OLE Servers</vt:lpstr>
      </vt:variant>
      <vt:variant>
        <vt:i4>3</vt:i4>
      </vt:variant>
      <vt:variant>
        <vt:lpstr>Slide Titles</vt:lpstr>
      </vt:variant>
      <vt:variant>
        <vt:i4>81</vt:i4>
      </vt:variant>
    </vt:vector>
  </HeadingPairs>
  <TitlesOfParts>
    <vt:vector size="102" baseType="lpstr">
      <vt:lpstr>Basic_Title</vt:lpstr>
      <vt:lpstr>2_Basic_Title</vt:lpstr>
      <vt:lpstr>1_Basic_Title</vt:lpstr>
      <vt:lpstr>Default Design</vt:lpstr>
      <vt:lpstr>1_Default Design</vt:lpstr>
      <vt:lpstr>Default Theme</vt:lpstr>
      <vt:lpstr>3_Basic_Title</vt:lpstr>
      <vt:lpstr>2_Blank Presentation</vt:lpstr>
      <vt:lpstr>4_Basic_Title</vt:lpstr>
      <vt:lpstr>1_Trends 2008 Theme</vt:lpstr>
      <vt:lpstr>2_Default Design</vt:lpstr>
      <vt:lpstr>6_Basic_Title</vt:lpstr>
      <vt:lpstr>7_Basic_Title</vt:lpstr>
      <vt:lpstr>OMD_NYC_10.17.06</vt:lpstr>
      <vt:lpstr>8_Basic_Title</vt:lpstr>
      <vt:lpstr>3_Default Design</vt:lpstr>
      <vt:lpstr>4_Default Design</vt:lpstr>
      <vt:lpstr>1_OMD_NYC_10.17.06</vt:lpstr>
      <vt:lpstr>Microsoft Office Excel 97-2003 Worksheet</vt:lpstr>
      <vt:lpstr>Worksheet</vt:lpstr>
      <vt:lpstr>Chart</vt:lpstr>
      <vt:lpstr>MOF</vt:lpstr>
      <vt:lpstr>Conclusion 1</vt:lpstr>
      <vt:lpstr>Economy Trends</vt:lpstr>
      <vt:lpstr>U.S. Economic Outlook</vt:lpstr>
      <vt:lpstr>Conclusion 2</vt:lpstr>
      <vt:lpstr>         Consumer Confidence  remains tepid  </vt:lpstr>
      <vt:lpstr>Gallup Daily: behavioral measurement of consumer spending shows average daily spending plunged over the past year</vt:lpstr>
      <vt:lpstr>Slide 8</vt:lpstr>
      <vt:lpstr>Slide 9</vt:lpstr>
      <vt:lpstr> Traveler Sentiment Index™(TSI) stabilizes </vt:lpstr>
      <vt:lpstr> “Affordability of Travel” Index Still Strong  </vt:lpstr>
      <vt:lpstr>Travel prices lag inflation</vt:lpstr>
      <vt:lpstr>Most travel prices in decline</vt:lpstr>
      <vt:lpstr> “Money Available for Travel” Index stabilizing but remains weak</vt:lpstr>
      <vt:lpstr>Conclusion 3 </vt:lpstr>
      <vt:lpstr>Visitor Volume Through First 9 Months of ‘09</vt:lpstr>
      <vt:lpstr>Visitor Spending Through First 9 Months – The Larger Issue</vt:lpstr>
      <vt:lpstr>U.S. Travel Tracker</vt:lpstr>
      <vt:lpstr>Transportation demand beginning to rise</vt:lpstr>
      <vt:lpstr>Declines in U.S. airline traffic “less bad”  </vt:lpstr>
      <vt:lpstr>Hotel demand Improving...Slowly  </vt:lpstr>
      <vt:lpstr>% change in hotel demand through  September 2009</vt:lpstr>
      <vt:lpstr>Hotel RevPar declines still dramatic </vt:lpstr>
      <vt:lpstr>% change in hotel RevPAR through  September 2009</vt:lpstr>
      <vt:lpstr>The Hotel Market Cycle  We Are at the Bottom</vt:lpstr>
      <vt:lpstr>Global tourism in decline</vt:lpstr>
      <vt:lpstr>International visitation to U.S. down  even more</vt:lpstr>
      <vt:lpstr>Top Origin Markets for International Travelers to the U.S.</vt:lpstr>
      <vt:lpstr>Conclusion 5 </vt:lpstr>
      <vt:lpstr>Leisure Travel Trends</vt:lpstr>
      <vt:lpstr>Number of leisure travelers down in 2009  </vt:lpstr>
      <vt:lpstr>Leisure travel intentions weaken  </vt:lpstr>
      <vt:lpstr>Budget concerns remain top reason not to take leisure trips</vt:lpstr>
      <vt:lpstr>Leisure Travel Behavior: First signs spending may strengthen</vt:lpstr>
      <vt:lpstr>Leading Travel Indicator  on the rise</vt:lpstr>
      <vt:lpstr>Most destinations report flat or declining domestic leisure visitation in 2009</vt:lpstr>
      <vt:lpstr>Most destinations expect some recovery in leisure visitation in 2010</vt:lpstr>
      <vt:lpstr>Some types of attractions doing better than others</vt:lpstr>
      <vt:lpstr>Projection for 2009—and Beyond</vt:lpstr>
      <vt:lpstr>Projection for 2010—and Beyond</vt:lpstr>
      <vt:lpstr>Ken Burns’ “The National Parks –  America’s Best Idea”</vt:lpstr>
      <vt:lpstr>National Parks outperforming many other attractions  - at least in visitation</vt:lpstr>
      <vt:lpstr>Other nature-based tourism trends</vt:lpstr>
      <vt:lpstr>Slide 44</vt:lpstr>
      <vt:lpstr>Conclusion 6</vt:lpstr>
      <vt:lpstr>Travel:  Frivolous or Necessary?</vt:lpstr>
      <vt:lpstr>Number of business travelers down in 2009  </vt:lpstr>
      <vt:lpstr>Business travel intentions remain weak</vt:lpstr>
      <vt:lpstr>Business Travel – A Fragile Recovery</vt:lpstr>
      <vt:lpstr>Nearly half of destinations report 2009 business visitation decline of 5% or more</vt:lpstr>
      <vt:lpstr>And more than half expect flat to declining business travel visitation in 2010 as well </vt:lpstr>
      <vt:lpstr>Conclusion 7  There is some light on the horizon</vt:lpstr>
      <vt:lpstr>Slide 53</vt:lpstr>
      <vt:lpstr>In the End - U.S. travel industry will lose an estimated $61 billion in 2009</vt:lpstr>
      <vt:lpstr>Collapse gives way to a modest recovery </vt:lpstr>
      <vt:lpstr>   The Period of Decline</vt:lpstr>
      <vt:lpstr>A slow international inbound travel recovery  as well</vt:lpstr>
      <vt:lpstr>International Visitors to U.S. (2000-2010) </vt:lpstr>
      <vt:lpstr>Expected “gains” in 2010:   Not enough to offset 2009 declines</vt:lpstr>
      <vt:lpstr> The U.S. lodging industry –  Better but not good</vt:lpstr>
      <vt:lpstr> What to Expect in 2010  (Assuming no swine flu pandemic in U.S)</vt:lpstr>
      <vt:lpstr>Conclusion 8</vt:lpstr>
      <vt:lpstr>If swine flu (H1N1) becomes pandemic in U.S. – All bets are off</vt:lpstr>
      <vt:lpstr>Status Overview</vt:lpstr>
      <vt:lpstr>Latest News</vt:lpstr>
      <vt:lpstr>Slide 66</vt:lpstr>
      <vt:lpstr>Another, longer-term, wild card….. </vt:lpstr>
      <vt:lpstr>Updates on Climate Change Legislation</vt:lpstr>
      <vt:lpstr>Concern about global warming rising</vt:lpstr>
      <vt:lpstr>Impressive gains in familiarity with  “Green Tourism” and “Carbon Footprint” </vt:lpstr>
      <vt:lpstr>But purchase of carbon offsets lags </vt:lpstr>
      <vt:lpstr>Less than 10% will pay more for “Green” Travel but 1 in 4 “might”</vt:lpstr>
      <vt:lpstr>We as an industry need to do a better job </vt:lpstr>
      <vt:lpstr>TravelGreen.org</vt:lpstr>
      <vt:lpstr>Conclusion 9</vt:lpstr>
      <vt:lpstr>Slide 76</vt:lpstr>
      <vt:lpstr>Other Marketing Recommendations</vt:lpstr>
      <vt:lpstr>Conclusion 10</vt:lpstr>
      <vt:lpstr>Research Resources</vt:lpstr>
      <vt:lpstr>Slide 80</vt:lpstr>
      <vt:lpstr>MOF</vt:lpstr>
    </vt:vector>
  </TitlesOfParts>
  <Company>Burson - Marsteller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dc:creator>
  <cp:lastModifiedBy>Tim Lee</cp:lastModifiedBy>
  <cp:revision>763</cp:revision>
  <cp:lastPrinted>2009-11-10T21:27:42Z</cp:lastPrinted>
  <dcterms:modified xsi:type="dcterms:W3CDTF">2009-11-10T21:34:43Z</dcterms:modified>
</cp:coreProperties>
</file>